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6.xml" ContentType="application/vnd.openxmlformats-officedocument.themeOverr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7.xml" ContentType="application/vnd.openxmlformats-officedocument.themeOverr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8.xml" ContentType="application/vnd.openxmlformats-officedocument.themeOverr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9.xml" ContentType="application/vnd.openxmlformats-officedocument.themeOverride+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theme/themeOverride10.xml" ContentType="application/vnd.openxmlformats-officedocument.themeOverride+xml"/>
  <Override PartName="/ppt/notesSlides/notesSlide18.xml" ContentType="application/vnd.openxmlformats-officedocument.presentationml.notesSlide+xml"/>
  <Override PartName="/ppt/theme/themeOverride11.xml" ContentType="application/vnd.openxmlformats-officedocument.themeOverr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26"/>
  </p:notesMasterIdLst>
  <p:sldIdLst>
    <p:sldId id="256" r:id="rId2"/>
    <p:sldId id="295" r:id="rId3"/>
    <p:sldId id="296" r:id="rId4"/>
    <p:sldId id="297" r:id="rId5"/>
    <p:sldId id="265" r:id="rId6"/>
    <p:sldId id="298" r:id="rId7"/>
    <p:sldId id="299" r:id="rId8"/>
    <p:sldId id="271" r:id="rId9"/>
    <p:sldId id="301" r:id="rId10"/>
    <p:sldId id="302" r:id="rId11"/>
    <p:sldId id="303" r:id="rId12"/>
    <p:sldId id="304" r:id="rId13"/>
    <p:sldId id="305" r:id="rId14"/>
    <p:sldId id="293" r:id="rId15"/>
    <p:sldId id="309" r:id="rId16"/>
    <p:sldId id="310" r:id="rId17"/>
    <p:sldId id="311" r:id="rId18"/>
    <p:sldId id="312" r:id="rId19"/>
    <p:sldId id="313" r:id="rId20"/>
    <p:sldId id="314" r:id="rId21"/>
    <p:sldId id="307" r:id="rId22"/>
    <p:sldId id="308" r:id="rId23"/>
    <p:sldId id="300" r:id="rId24"/>
    <p:sldId id="294" r:id="rId25"/>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00"/>
    <a:srgbClr val="FF9900"/>
    <a:srgbClr val="663300"/>
    <a:srgbClr val="894400"/>
    <a:srgbClr val="A45100"/>
    <a:srgbClr val="B75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56879-F22A-46ED-AA16-5AEA47A46767}" v="1209" dt="2019-03-16T21:34:02.1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7" autoAdjust="0"/>
    <p:restoredTop sz="77790" autoAdjust="0"/>
  </p:normalViewPr>
  <p:slideViewPr>
    <p:cSldViewPr>
      <p:cViewPr>
        <p:scale>
          <a:sx n="90" d="100"/>
          <a:sy n="90" d="100"/>
        </p:scale>
        <p:origin x="426" y="5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McCallum" userId="4650dd4dc768d656" providerId="LiveId" clId="{BA756879-F22A-46ED-AA16-5AEA47A46767}"/>
    <pc:docChg chg="undo custSel addSld delSld modSld sldOrd">
      <pc:chgData name="Keith McCallum" userId="4650dd4dc768d656" providerId="LiveId" clId="{BA756879-F22A-46ED-AA16-5AEA47A46767}" dt="2019-03-16T21:34:02.160" v="7116"/>
      <pc:docMkLst>
        <pc:docMk/>
      </pc:docMkLst>
      <pc:sldChg chg="modSp modNotesTx">
        <pc:chgData name="Keith McCallum" userId="4650dd4dc768d656" providerId="LiveId" clId="{BA756879-F22A-46ED-AA16-5AEA47A46767}" dt="2019-03-16T14:57:06.763" v="365" actId="113"/>
        <pc:sldMkLst>
          <pc:docMk/>
          <pc:sldMk cId="3842426461" sldId="256"/>
        </pc:sldMkLst>
        <pc:spChg chg="mod">
          <ac:chgData name="Keith McCallum" userId="4650dd4dc768d656" providerId="LiveId" clId="{BA756879-F22A-46ED-AA16-5AEA47A46767}" dt="2019-03-16T14:46:27.470" v="165" actId="20577"/>
          <ac:spMkLst>
            <pc:docMk/>
            <pc:sldMk cId="3842426461" sldId="256"/>
            <ac:spMk id="2" creationId="{00000000-0000-0000-0000-000000000000}"/>
          </ac:spMkLst>
        </pc:spChg>
        <pc:spChg chg="mod">
          <ac:chgData name="Keith McCallum" userId="4650dd4dc768d656" providerId="LiveId" clId="{BA756879-F22A-46ED-AA16-5AEA47A46767}" dt="2019-03-16T14:50:29.210" v="182" actId="20577"/>
          <ac:spMkLst>
            <pc:docMk/>
            <pc:sldMk cId="3842426461" sldId="256"/>
            <ac:spMk id="3" creationId="{00000000-0000-0000-0000-000000000000}"/>
          </ac:spMkLst>
        </pc:spChg>
      </pc:sldChg>
      <pc:sldChg chg="del">
        <pc:chgData name="Keith McCallum" userId="4650dd4dc768d656" providerId="LiveId" clId="{BA756879-F22A-46ED-AA16-5AEA47A46767}" dt="2019-03-16T03:49:05.655" v="110" actId="2696"/>
        <pc:sldMkLst>
          <pc:docMk/>
          <pc:sldMk cId="3693808877" sldId="257"/>
        </pc:sldMkLst>
      </pc:sldChg>
      <pc:sldChg chg="del">
        <pc:chgData name="Keith McCallum" userId="4650dd4dc768d656" providerId="LiveId" clId="{BA756879-F22A-46ED-AA16-5AEA47A46767}" dt="2019-03-16T03:49:05.684" v="111" actId="2696"/>
        <pc:sldMkLst>
          <pc:docMk/>
          <pc:sldMk cId="2567426539" sldId="259"/>
        </pc:sldMkLst>
      </pc:sldChg>
      <pc:sldChg chg="del">
        <pc:chgData name="Keith McCallum" userId="4650dd4dc768d656" providerId="LiveId" clId="{BA756879-F22A-46ED-AA16-5AEA47A46767}" dt="2019-03-16T03:49:05.726" v="112" actId="2696"/>
        <pc:sldMkLst>
          <pc:docMk/>
          <pc:sldMk cId="1603067601" sldId="260"/>
        </pc:sldMkLst>
      </pc:sldChg>
      <pc:sldChg chg="del">
        <pc:chgData name="Keith McCallum" userId="4650dd4dc768d656" providerId="LiveId" clId="{BA756879-F22A-46ED-AA16-5AEA47A46767}" dt="2019-03-16T03:48:39.195" v="88" actId="2696"/>
        <pc:sldMkLst>
          <pc:docMk/>
          <pc:sldMk cId="1197613313" sldId="261"/>
        </pc:sldMkLst>
      </pc:sldChg>
      <pc:sldChg chg="addSp delSp modSp modAnim modNotesTx">
        <pc:chgData name="Keith McCallum" userId="4650dd4dc768d656" providerId="LiveId" clId="{BA756879-F22A-46ED-AA16-5AEA47A46767}" dt="2019-03-16T17:10:14.259" v="2407"/>
        <pc:sldMkLst>
          <pc:docMk/>
          <pc:sldMk cId="3940905730" sldId="265"/>
        </pc:sldMkLst>
        <pc:spChg chg="mod">
          <ac:chgData name="Keith McCallum" userId="4650dd4dc768d656" providerId="LiveId" clId="{BA756879-F22A-46ED-AA16-5AEA47A46767}" dt="2019-03-16T17:10:09.560" v="2405" actId="14100"/>
          <ac:spMkLst>
            <pc:docMk/>
            <pc:sldMk cId="3940905730" sldId="265"/>
            <ac:spMk id="2" creationId="{00000000-0000-0000-0000-000000000000}"/>
          </ac:spMkLst>
        </pc:spChg>
        <pc:spChg chg="add mod ord">
          <ac:chgData name="Keith McCallum" userId="4650dd4dc768d656" providerId="LiveId" clId="{BA756879-F22A-46ED-AA16-5AEA47A46767}" dt="2019-03-16T17:10:14.259" v="2407"/>
          <ac:spMkLst>
            <pc:docMk/>
            <pc:sldMk cId="3940905730" sldId="265"/>
            <ac:spMk id="3" creationId="{EFB3EB00-E18E-4833-A2F5-749E1F326178}"/>
          </ac:spMkLst>
        </pc:spChg>
        <pc:spChg chg="add mod">
          <ac:chgData name="Keith McCallum" userId="4650dd4dc768d656" providerId="LiveId" clId="{BA756879-F22A-46ED-AA16-5AEA47A46767}" dt="2019-03-16T16:30:24.293" v="1641" actId="688"/>
          <ac:spMkLst>
            <pc:docMk/>
            <pc:sldMk cId="3940905730" sldId="265"/>
            <ac:spMk id="11" creationId="{0E3FF2B5-E76D-4C84-86EF-AD43CB87DDDA}"/>
          </ac:spMkLst>
        </pc:spChg>
        <pc:spChg chg="add mod">
          <ac:chgData name="Keith McCallum" userId="4650dd4dc768d656" providerId="LiveId" clId="{BA756879-F22A-46ED-AA16-5AEA47A46767}" dt="2019-03-16T16:39:05.771" v="1882" actId="114"/>
          <ac:spMkLst>
            <pc:docMk/>
            <pc:sldMk cId="3940905730" sldId="265"/>
            <ac:spMk id="12" creationId="{A36DF66C-B5B3-4A3A-9DD8-B474E57C7BA9}"/>
          </ac:spMkLst>
        </pc:spChg>
        <pc:picChg chg="add del mod">
          <ac:chgData name="Keith McCallum" userId="4650dd4dc768d656" providerId="LiveId" clId="{BA756879-F22A-46ED-AA16-5AEA47A46767}" dt="2019-03-16T03:29:51.595" v="81" actId="478"/>
          <ac:picMkLst>
            <pc:docMk/>
            <pc:sldMk cId="3940905730" sldId="265"/>
            <ac:picMk id="5" creationId="{18D7A47D-3467-48DE-9538-3AF32B00B4D8}"/>
          </ac:picMkLst>
        </pc:picChg>
        <pc:picChg chg="add del mod">
          <ac:chgData name="Keith McCallum" userId="4650dd4dc768d656" providerId="LiveId" clId="{BA756879-F22A-46ED-AA16-5AEA47A46767}" dt="2019-03-16T16:28:10.438" v="1612" actId="478"/>
          <ac:picMkLst>
            <pc:docMk/>
            <pc:sldMk cId="3940905730" sldId="265"/>
            <ac:picMk id="7" creationId="{40994A2F-D330-41E9-AB97-6A66D9E9B758}"/>
          </ac:picMkLst>
        </pc:picChg>
        <pc:picChg chg="add del mod">
          <ac:chgData name="Keith McCallum" userId="4650dd4dc768d656" providerId="LiveId" clId="{BA756879-F22A-46ED-AA16-5AEA47A46767}" dt="2019-03-16T03:52:21.632" v="115"/>
          <ac:picMkLst>
            <pc:docMk/>
            <pc:sldMk cId="3940905730" sldId="265"/>
            <ac:picMk id="9" creationId="{C51A86DD-FBFA-4484-A108-97252DD11CB3}"/>
          </ac:picMkLst>
        </pc:picChg>
        <pc:picChg chg="add mod">
          <ac:chgData name="Keith McCallum" userId="4650dd4dc768d656" providerId="LiveId" clId="{BA756879-F22A-46ED-AA16-5AEA47A46767}" dt="2019-03-16T16:29:51.039" v="1634" actId="1076"/>
          <ac:picMkLst>
            <pc:docMk/>
            <pc:sldMk cId="3940905730" sldId="265"/>
            <ac:picMk id="10" creationId="{5CB4C861-33EE-42FA-BBAC-95A3E2F99C9A}"/>
          </ac:picMkLst>
        </pc:picChg>
        <pc:picChg chg="add mod">
          <ac:chgData name="Keith McCallum" userId="4650dd4dc768d656" providerId="LiveId" clId="{BA756879-F22A-46ED-AA16-5AEA47A46767}" dt="2019-03-16T17:10:13.386" v="2406"/>
          <ac:picMkLst>
            <pc:docMk/>
            <pc:sldMk cId="3940905730" sldId="265"/>
            <ac:picMk id="13" creationId="{8CB9D2D2-4593-4F71-9927-F2B5DDFCBDD1}"/>
          </ac:picMkLst>
        </pc:picChg>
      </pc:sldChg>
      <pc:sldChg chg="del">
        <pc:chgData name="Keith McCallum" userId="4650dd4dc768d656" providerId="LiveId" clId="{BA756879-F22A-46ED-AA16-5AEA47A46767}" dt="2019-03-16T03:48:39.206" v="89" actId="2696"/>
        <pc:sldMkLst>
          <pc:docMk/>
          <pc:sldMk cId="3751847731" sldId="266"/>
        </pc:sldMkLst>
      </pc:sldChg>
      <pc:sldChg chg="del">
        <pc:chgData name="Keith McCallum" userId="4650dd4dc768d656" providerId="LiveId" clId="{BA756879-F22A-46ED-AA16-5AEA47A46767}" dt="2019-03-16T03:48:39.185" v="87" actId="2696"/>
        <pc:sldMkLst>
          <pc:docMk/>
          <pc:sldMk cId="1482819766" sldId="267"/>
        </pc:sldMkLst>
      </pc:sldChg>
      <pc:sldChg chg="del">
        <pc:chgData name="Keith McCallum" userId="4650dd4dc768d656" providerId="LiveId" clId="{BA756879-F22A-46ED-AA16-5AEA47A46767}" dt="2019-03-16T03:48:39.214" v="90" actId="2696"/>
        <pc:sldMkLst>
          <pc:docMk/>
          <pc:sldMk cId="2769901393" sldId="268"/>
        </pc:sldMkLst>
      </pc:sldChg>
      <pc:sldChg chg="del">
        <pc:chgData name="Keith McCallum" userId="4650dd4dc768d656" providerId="LiveId" clId="{BA756879-F22A-46ED-AA16-5AEA47A46767}" dt="2019-03-16T03:48:44.654" v="91" actId="2696"/>
        <pc:sldMkLst>
          <pc:docMk/>
          <pc:sldMk cId="184783067" sldId="269"/>
        </pc:sldMkLst>
      </pc:sldChg>
      <pc:sldChg chg="addSp delSp modSp ord delAnim modAnim">
        <pc:chgData name="Keith McCallum" userId="4650dd4dc768d656" providerId="LiveId" clId="{BA756879-F22A-46ED-AA16-5AEA47A46767}" dt="2019-03-16T20:05:55.045" v="4395" actId="6549"/>
        <pc:sldMkLst>
          <pc:docMk/>
          <pc:sldMk cId="3411545173" sldId="271"/>
        </pc:sldMkLst>
        <pc:spChg chg="mod">
          <ac:chgData name="Keith McCallum" userId="4650dd4dc768d656" providerId="LiveId" clId="{BA756879-F22A-46ED-AA16-5AEA47A46767}" dt="2019-03-16T20:05:47.415" v="4394" actId="1037"/>
          <ac:spMkLst>
            <pc:docMk/>
            <pc:sldMk cId="3411545173" sldId="271"/>
            <ac:spMk id="2" creationId="{00000000-0000-0000-0000-000000000000}"/>
          </ac:spMkLst>
        </pc:spChg>
        <pc:spChg chg="add del mod">
          <ac:chgData name="Keith McCallum" userId="4650dd4dc768d656" providerId="LiveId" clId="{BA756879-F22A-46ED-AA16-5AEA47A46767}" dt="2019-03-16T19:04:23.991" v="3393"/>
          <ac:spMkLst>
            <pc:docMk/>
            <pc:sldMk cId="3411545173" sldId="271"/>
            <ac:spMk id="4" creationId="{CE067A37-AE1A-4606-8C4E-C811815D69DC}"/>
          </ac:spMkLst>
        </pc:spChg>
        <pc:spChg chg="add mod">
          <ac:chgData name="Keith McCallum" userId="4650dd4dc768d656" providerId="LiveId" clId="{BA756879-F22A-46ED-AA16-5AEA47A46767}" dt="2019-03-16T19:12:48.562" v="3472" actId="20577"/>
          <ac:spMkLst>
            <pc:docMk/>
            <pc:sldMk cId="3411545173" sldId="271"/>
            <ac:spMk id="5" creationId="{2D20F334-6702-4C5B-A53B-384626CBA01C}"/>
          </ac:spMkLst>
        </pc:spChg>
        <pc:spChg chg="add mod">
          <ac:chgData name="Keith McCallum" userId="4650dd4dc768d656" providerId="LiveId" clId="{BA756879-F22A-46ED-AA16-5AEA47A46767}" dt="2019-03-16T20:05:55.045" v="4395" actId="6549"/>
          <ac:spMkLst>
            <pc:docMk/>
            <pc:sldMk cId="3411545173" sldId="271"/>
            <ac:spMk id="6" creationId="{2CAA8DB6-D0B6-437C-8DCD-FE92A9158CFB}"/>
          </ac:spMkLst>
        </pc:spChg>
        <pc:spChg chg="del mod">
          <ac:chgData name="Keith McCallum" userId="4650dd4dc768d656" providerId="LiveId" clId="{BA756879-F22A-46ED-AA16-5AEA47A46767}" dt="2019-03-16T19:04:45.363" v="3396"/>
          <ac:spMkLst>
            <pc:docMk/>
            <pc:sldMk cId="3411545173" sldId="271"/>
            <ac:spMk id="7" creationId="{00000000-0000-0000-0000-000000000000}"/>
          </ac:spMkLst>
        </pc:spChg>
        <pc:spChg chg="del">
          <ac:chgData name="Keith McCallum" userId="4650dd4dc768d656" providerId="LiveId" clId="{BA756879-F22A-46ED-AA16-5AEA47A46767}" dt="2019-03-16T19:04:18.278" v="3392" actId="478"/>
          <ac:spMkLst>
            <pc:docMk/>
            <pc:sldMk cId="3411545173" sldId="271"/>
            <ac:spMk id="13" creationId="{00000000-0000-0000-0000-000000000000}"/>
          </ac:spMkLst>
        </pc:spChg>
      </pc:sldChg>
      <pc:sldChg chg="del">
        <pc:chgData name="Keith McCallum" userId="4650dd4dc768d656" providerId="LiveId" clId="{BA756879-F22A-46ED-AA16-5AEA47A46767}" dt="2019-03-16T03:48:49.240" v="92" actId="2696"/>
        <pc:sldMkLst>
          <pc:docMk/>
          <pc:sldMk cId="1095239515" sldId="272"/>
        </pc:sldMkLst>
      </pc:sldChg>
      <pc:sldChg chg="del">
        <pc:chgData name="Keith McCallum" userId="4650dd4dc768d656" providerId="LiveId" clId="{BA756879-F22A-46ED-AA16-5AEA47A46767}" dt="2019-03-16T03:48:49.373" v="93" actId="2696"/>
        <pc:sldMkLst>
          <pc:docMk/>
          <pc:sldMk cId="3187261480" sldId="273"/>
        </pc:sldMkLst>
      </pc:sldChg>
      <pc:sldChg chg="del">
        <pc:chgData name="Keith McCallum" userId="4650dd4dc768d656" providerId="LiveId" clId="{BA756879-F22A-46ED-AA16-5AEA47A46767}" dt="2019-03-16T03:48:56.694" v="97" actId="2696"/>
        <pc:sldMkLst>
          <pc:docMk/>
          <pc:sldMk cId="3706312438" sldId="275"/>
        </pc:sldMkLst>
      </pc:sldChg>
      <pc:sldChg chg="del">
        <pc:chgData name="Keith McCallum" userId="4650dd4dc768d656" providerId="LiveId" clId="{BA756879-F22A-46ED-AA16-5AEA47A46767}" dt="2019-03-16T03:48:56.404" v="95" actId="2696"/>
        <pc:sldMkLst>
          <pc:docMk/>
          <pc:sldMk cId="3199054553" sldId="276"/>
        </pc:sldMkLst>
      </pc:sldChg>
      <pc:sldChg chg="del">
        <pc:chgData name="Keith McCallum" userId="4650dd4dc768d656" providerId="LiveId" clId="{BA756879-F22A-46ED-AA16-5AEA47A46767}" dt="2019-03-16T03:48:56.520" v="96" actId="2696"/>
        <pc:sldMkLst>
          <pc:docMk/>
          <pc:sldMk cId="2212773671" sldId="277"/>
        </pc:sldMkLst>
      </pc:sldChg>
      <pc:sldChg chg="del">
        <pc:chgData name="Keith McCallum" userId="4650dd4dc768d656" providerId="LiveId" clId="{BA756879-F22A-46ED-AA16-5AEA47A46767}" dt="2019-03-16T03:48:56.842" v="98" actId="2696"/>
        <pc:sldMkLst>
          <pc:docMk/>
          <pc:sldMk cId="1432635948" sldId="278"/>
        </pc:sldMkLst>
      </pc:sldChg>
      <pc:sldChg chg="del">
        <pc:chgData name="Keith McCallum" userId="4650dd4dc768d656" providerId="LiveId" clId="{BA756879-F22A-46ED-AA16-5AEA47A46767}" dt="2019-03-16T03:48:56.955" v="99" actId="2696"/>
        <pc:sldMkLst>
          <pc:docMk/>
          <pc:sldMk cId="2113393" sldId="280"/>
        </pc:sldMkLst>
      </pc:sldChg>
      <pc:sldChg chg="del">
        <pc:chgData name="Keith McCallum" userId="4650dd4dc768d656" providerId="LiveId" clId="{BA756879-F22A-46ED-AA16-5AEA47A46767}" dt="2019-03-16T03:48:57.108" v="100" actId="2696"/>
        <pc:sldMkLst>
          <pc:docMk/>
          <pc:sldMk cId="2348124190" sldId="281"/>
        </pc:sldMkLst>
      </pc:sldChg>
      <pc:sldChg chg="del">
        <pc:chgData name="Keith McCallum" userId="4650dd4dc768d656" providerId="LiveId" clId="{BA756879-F22A-46ED-AA16-5AEA47A46767}" dt="2019-03-16T03:48:57.203" v="101" actId="2696"/>
        <pc:sldMkLst>
          <pc:docMk/>
          <pc:sldMk cId="1312390343" sldId="282"/>
        </pc:sldMkLst>
      </pc:sldChg>
      <pc:sldChg chg="del">
        <pc:chgData name="Keith McCallum" userId="4650dd4dc768d656" providerId="LiveId" clId="{BA756879-F22A-46ED-AA16-5AEA47A46767}" dt="2019-03-16T03:48:57.433" v="103" actId="2696"/>
        <pc:sldMkLst>
          <pc:docMk/>
          <pc:sldMk cId="3243343887" sldId="284"/>
        </pc:sldMkLst>
      </pc:sldChg>
      <pc:sldChg chg="del">
        <pc:chgData name="Keith McCallum" userId="4650dd4dc768d656" providerId="LiveId" clId="{BA756879-F22A-46ED-AA16-5AEA47A46767}" dt="2019-03-16T03:48:57.676" v="104" actId="2696"/>
        <pc:sldMkLst>
          <pc:docMk/>
          <pc:sldMk cId="116395606" sldId="285"/>
        </pc:sldMkLst>
      </pc:sldChg>
      <pc:sldChg chg="del">
        <pc:chgData name="Keith McCallum" userId="4650dd4dc768d656" providerId="LiveId" clId="{BA756879-F22A-46ED-AA16-5AEA47A46767}" dt="2019-03-16T03:48:57.340" v="102" actId="2696"/>
        <pc:sldMkLst>
          <pc:docMk/>
          <pc:sldMk cId="2976065913" sldId="286"/>
        </pc:sldMkLst>
      </pc:sldChg>
      <pc:sldChg chg="del">
        <pc:chgData name="Keith McCallum" userId="4650dd4dc768d656" providerId="LiveId" clId="{BA756879-F22A-46ED-AA16-5AEA47A46767}" dt="2019-03-16T03:48:57.820" v="105" actId="2696"/>
        <pc:sldMkLst>
          <pc:docMk/>
          <pc:sldMk cId="1831458723" sldId="287"/>
        </pc:sldMkLst>
      </pc:sldChg>
      <pc:sldChg chg="del">
        <pc:chgData name="Keith McCallum" userId="4650dd4dc768d656" providerId="LiveId" clId="{BA756879-F22A-46ED-AA16-5AEA47A46767}" dt="2019-03-16T03:48:58.048" v="107" actId="2696"/>
        <pc:sldMkLst>
          <pc:docMk/>
          <pc:sldMk cId="624675567" sldId="288"/>
        </pc:sldMkLst>
      </pc:sldChg>
      <pc:sldChg chg="del">
        <pc:chgData name="Keith McCallum" userId="4650dd4dc768d656" providerId="LiveId" clId="{BA756879-F22A-46ED-AA16-5AEA47A46767}" dt="2019-03-16T03:48:57.974" v="106" actId="2696"/>
        <pc:sldMkLst>
          <pc:docMk/>
          <pc:sldMk cId="2707425038" sldId="289"/>
        </pc:sldMkLst>
      </pc:sldChg>
      <pc:sldChg chg="del">
        <pc:chgData name="Keith McCallum" userId="4650dd4dc768d656" providerId="LiveId" clId="{BA756879-F22A-46ED-AA16-5AEA47A46767}" dt="2019-03-16T03:49:05.501" v="108" actId="2696"/>
        <pc:sldMkLst>
          <pc:docMk/>
          <pc:sldMk cId="3852454166" sldId="290"/>
        </pc:sldMkLst>
      </pc:sldChg>
      <pc:sldChg chg="del">
        <pc:chgData name="Keith McCallum" userId="4650dd4dc768d656" providerId="LiveId" clId="{BA756879-F22A-46ED-AA16-5AEA47A46767}" dt="2019-03-16T03:49:05.594" v="109" actId="2696"/>
        <pc:sldMkLst>
          <pc:docMk/>
          <pc:sldMk cId="1284258097" sldId="291"/>
        </pc:sldMkLst>
      </pc:sldChg>
      <pc:sldChg chg="del">
        <pc:chgData name="Keith McCallum" userId="4650dd4dc768d656" providerId="LiveId" clId="{BA756879-F22A-46ED-AA16-5AEA47A46767}" dt="2019-03-16T03:48:56.239" v="94" actId="2696"/>
        <pc:sldMkLst>
          <pc:docMk/>
          <pc:sldMk cId="118384410" sldId="292"/>
        </pc:sldMkLst>
      </pc:sldChg>
      <pc:sldChg chg="addSp modSp add ord">
        <pc:chgData name="Keith McCallum" userId="4650dd4dc768d656" providerId="LiveId" clId="{BA756879-F22A-46ED-AA16-5AEA47A46767}" dt="2019-03-16T21:04:57.720" v="6035" actId="14100"/>
        <pc:sldMkLst>
          <pc:docMk/>
          <pc:sldMk cId="2025488085" sldId="293"/>
        </pc:sldMkLst>
        <pc:spChg chg="mod">
          <ac:chgData name="Keith McCallum" userId="4650dd4dc768d656" providerId="LiveId" clId="{BA756879-F22A-46ED-AA16-5AEA47A46767}" dt="2019-03-16T21:04:52.934" v="6034" actId="1037"/>
          <ac:spMkLst>
            <pc:docMk/>
            <pc:sldMk cId="2025488085" sldId="293"/>
            <ac:spMk id="2" creationId="{00000000-0000-0000-0000-000000000000}"/>
          </ac:spMkLst>
        </pc:spChg>
        <pc:spChg chg="mod">
          <ac:chgData name="Keith McCallum" userId="4650dd4dc768d656" providerId="LiveId" clId="{BA756879-F22A-46ED-AA16-5AEA47A46767}" dt="2019-03-16T21:04:57.720" v="6035" actId="14100"/>
          <ac:spMkLst>
            <pc:docMk/>
            <pc:sldMk cId="2025488085" sldId="293"/>
            <ac:spMk id="3" creationId="{EFB3EB00-E18E-4833-A2F5-749E1F326178}"/>
          </ac:spMkLst>
        </pc:spChg>
        <pc:spChg chg="add mod">
          <ac:chgData name="Keith McCallum" userId="4650dd4dc768d656" providerId="LiveId" clId="{BA756879-F22A-46ED-AA16-5AEA47A46767}" dt="2019-03-16T21:04:52.934" v="6034" actId="1037"/>
          <ac:spMkLst>
            <pc:docMk/>
            <pc:sldMk cId="2025488085" sldId="293"/>
            <ac:spMk id="4" creationId="{261FB7DB-D177-46D1-BA01-98CE35BAAC0E}"/>
          </ac:spMkLst>
        </pc:spChg>
      </pc:sldChg>
      <pc:sldChg chg="addSp delSp modSp add">
        <pc:chgData name="Keith McCallum" userId="4650dd4dc768d656" providerId="LiveId" clId="{BA756879-F22A-46ED-AA16-5AEA47A46767}" dt="2019-03-16T17:44:41.676" v="2890" actId="1076"/>
        <pc:sldMkLst>
          <pc:docMk/>
          <pc:sldMk cId="250319811" sldId="294"/>
        </pc:sldMkLst>
        <pc:spChg chg="del">
          <ac:chgData name="Keith McCallum" userId="4650dd4dc768d656" providerId="LiveId" clId="{BA756879-F22A-46ED-AA16-5AEA47A46767}" dt="2019-03-16T03:48:23.568" v="86"/>
          <ac:spMkLst>
            <pc:docMk/>
            <pc:sldMk cId="250319811" sldId="294"/>
            <ac:spMk id="3" creationId="{EB44B265-7F06-4EAE-ACB8-C12F04BD8223}"/>
          </ac:spMkLst>
        </pc:spChg>
        <pc:picChg chg="add mod">
          <ac:chgData name="Keith McCallum" userId="4650dd4dc768d656" providerId="LiveId" clId="{BA756879-F22A-46ED-AA16-5AEA47A46767}" dt="2019-03-16T03:53:24.607" v="123" actId="1076"/>
          <ac:picMkLst>
            <pc:docMk/>
            <pc:sldMk cId="250319811" sldId="294"/>
            <ac:picMk id="5" creationId="{82D9E90F-1A2B-466C-BE7A-0693982E53D9}"/>
          </ac:picMkLst>
        </pc:picChg>
        <pc:picChg chg="add mod">
          <ac:chgData name="Keith McCallum" userId="4650dd4dc768d656" providerId="LiveId" clId="{BA756879-F22A-46ED-AA16-5AEA47A46767}" dt="2019-03-16T17:44:41.676" v="2890" actId="1076"/>
          <ac:picMkLst>
            <pc:docMk/>
            <pc:sldMk cId="250319811" sldId="294"/>
            <ac:picMk id="6" creationId="{416C2115-27A2-4F2E-A280-91AF6107ED64}"/>
          </ac:picMkLst>
        </pc:picChg>
        <pc:picChg chg="add mod">
          <ac:chgData name="Keith McCallum" userId="4650dd4dc768d656" providerId="LiveId" clId="{BA756879-F22A-46ED-AA16-5AEA47A46767}" dt="2019-03-16T03:52:53.538" v="119" actId="14100"/>
          <ac:picMkLst>
            <pc:docMk/>
            <pc:sldMk cId="250319811" sldId="294"/>
            <ac:picMk id="8" creationId="{ED6F6163-4C57-45EB-9291-715528654EE3}"/>
          </ac:picMkLst>
        </pc:picChg>
        <pc:picChg chg="add mod">
          <ac:chgData name="Keith McCallum" userId="4650dd4dc768d656" providerId="LiveId" clId="{BA756879-F22A-46ED-AA16-5AEA47A46767}" dt="2019-03-16T03:53:21.534" v="122" actId="1076"/>
          <ac:picMkLst>
            <pc:docMk/>
            <pc:sldMk cId="250319811" sldId="294"/>
            <ac:picMk id="10" creationId="{B11FE63B-4D31-4F72-8E15-19D464B774E0}"/>
          </ac:picMkLst>
        </pc:picChg>
      </pc:sldChg>
      <pc:sldChg chg="add del">
        <pc:chgData name="Keith McCallum" userId="4650dd4dc768d656" providerId="LiveId" clId="{BA756879-F22A-46ED-AA16-5AEA47A46767}" dt="2019-03-16T14:57:27.982" v="367" actId="2696"/>
        <pc:sldMkLst>
          <pc:docMk/>
          <pc:sldMk cId="1406680131" sldId="295"/>
        </pc:sldMkLst>
      </pc:sldChg>
      <pc:sldChg chg="addSp delSp modSp add modAnim modNotesTx">
        <pc:chgData name="Keith McCallum" userId="4650dd4dc768d656" providerId="LiveId" clId="{BA756879-F22A-46ED-AA16-5AEA47A46767}" dt="2019-03-16T17:11:00.785" v="2422" actId="403"/>
        <pc:sldMkLst>
          <pc:docMk/>
          <pc:sldMk cId="1772088208" sldId="295"/>
        </pc:sldMkLst>
        <pc:spChg chg="mod">
          <ac:chgData name="Keith McCallum" userId="4650dd4dc768d656" providerId="LiveId" clId="{BA756879-F22A-46ED-AA16-5AEA47A46767}" dt="2019-03-16T17:11:00.785" v="2422" actId="403"/>
          <ac:spMkLst>
            <pc:docMk/>
            <pc:sldMk cId="1772088208" sldId="295"/>
            <ac:spMk id="2" creationId="{A281F40D-32DF-4461-A9CF-1A315E05C4E8}"/>
          </ac:spMkLst>
        </pc:spChg>
        <pc:spChg chg="del mod">
          <ac:chgData name="Keith McCallum" userId="4650dd4dc768d656" providerId="LiveId" clId="{BA756879-F22A-46ED-AA16-5AEA47A46767}" dt="2019-03-16T15:02:43.859" v="429" actId="478"/>
          <ac:spMkLst>
            <pc:docMk/>
            <pc:sldMk cId="1772088208" sldId="295"/>
            <ac:spMk id="3" creationId="{693ECA68-AABA-48FD-A154-52F9AF02BF81}"/>
          </ac:spMkLst>
        </pc:spChg>
        <pc:spChg chg="add del mod">
          <ac:chgData name="Keith McCallum" userId="4650dd4dc768d656" providerId="LiveId" clId="{BA756879-F22A-46ED-AA16-5AEA47A46767}" dt="2019-03-16T15:04:18.271" v="441" actId="12084"/>
          <ac:spMkLst>
            <pc:docMk/>
            <pc:sldMk cId="1772088208" sldId="295"/>
            <ac:spMk id="4" creationId="{C37E2F4A-10E4-4DB7-A866-CAA2CA4FE79D}"/>
          </ac:spMkLst>
        </pc:spChg>
        <pc:spChg chg="add mod">
          <ac:chgData name="Keith McCallum" userId="4650dd4dc768d656" providerId="LiveId" clId="{BA756879-F22A-46ED-AA16-5AEA47A46767}" dt="2019-03-16T15:29:55.026" v="711" actId="3062"/>
          <ac:spMkLst>
            <pc:docMk/>
            <pc:sldMk cId="1772088208" sldId="295"/>
            <ac:spMk id="6" creationId="{B4BE54B7-576A-44DC-8AD1-1A0BD730FE10}"/>
          </ac:spMkLst>
        </pc:spChg>
        <pc:spChg chg="add mod">
          <ac:chgData name="Keith McCallum" userId="4650dd4dc768d656" providerId="LiveId" clId="{BA756879-F22A-46ED-AA16-5AEA47A46767}" dt="2019-03-16T16:18:06.138" v="1475" actId="14100"/>
          <ac:spMkLst>
            <pc:docMk/>
            <pc:sldMk cId="1772088208" sldId="295"/>
            <ac:spMk id="8" creationId="{69EB27A8-7AB3-4F11-9FD9-A6453195DE7D}"/>
          </ac:spMkLst>
        </pc:spChg>
        <pc:graphicFrameChg chg="add mod">
          <ac:chgData name="Keith McCallum" userId="4650dd4dc768d656" providerId="LiveId" clId="{BA756879-F22A-46ED-AA16-5AEA47A46767}" dt="2019-03-16T16:17:45.152" v="1472" actId="403"/>
          <ac:graphicFrameMkLst>
            <pc:docMk/>
            <pc:sldMk cId="1772088208" sldId="295"/>
            <ac:graphicFrameMk id="5" creationId="{124B6FBF-9238-42C0-BE95-4FF58867FC52}"/>
          </ac:graphicFrameMkLst>
        </pc:graphicFrameChg>
        <pc:picChg chg="add mod">
          <ac:chgData name="Keith McCallum" userId="4650dd4dc768d656" providerId="LiveId" clId="{BA756879-F22A-46ED-AA16-5AEA47A46767}" dt="2019-03-16T16:18:37.082" v="1476" actId="1440"/>
          <ac:picMkLst>
            <pc:docMk/>
            <pc:sldMk cId="1772088208" sldId="295"/>
            <ac:picMk id="7" creationId="{A195671E-E6DD-4AE0-B03C-00EBD291054F}"/>
          </ac:picMkLst>
        </pc:picChg>
      </pc:sldChg>
      <pc:sldChg chg="addSp modSp add modNotesTx">
        <pc:chgData name="Keith McCallum" userId="4650dd4dc768d656" providerId="LiveId" clId="{BA756879-F22A-46ED-AA16-5AEA47A46767}" dt="2019-03-16T17:33:35.659" v="2634" actId="113"/>
        <pc:sldMkLst>
          <pc:docMk/>
          <pc:sldMk cId="325269065" sldId="296"/>
        </pc:sldMkLst>
        <pc:spChg chg="mod">
          <ac:chgData name="Keith McCallum" userId="4650dd4dc768d656" providerId="LiveId" clId="{BA756879-F22A-46ED-AA16-5AEA47A46767}" dt="2019-03-16T17:10:48.486" v="2417" actId="403"/>
          <ac:spMkLst>
            <pc:docMk/>
            <pc:sldMk cId="325269065" sldId="296"/>
            <ac:spMk id="2" creationId="{A281F40D-32DF-4461-A9CF-1A315E05C4E8}"/>
          </ac:spMkLst>
        </pc:spChg>
        <pc:spChg chg="add mod">
          <ac:chgData name="Keith McCallum" userId="4650dd4dc768d656" providerId="LiveId" clId="{BA756879-F22A-46ED-AA16-5AEA47A46767}" dt="2019-03-16T16:16:45.527" v="1465" actId="14100"/>
          <ac:spMkLst>
            <pc:docMk/>
            <pc:sldMk cId="325269065" sldId="296"/>
            <ac:spMk id="3" creationId="{14655DE7-9C0B-4878-BB87-81AE6218D47D}"/>
          </ac:spMkLst>
        </pc:spChg>
        <pc:graphicFrameChg chg="mod">
          <ac:chgData name="Keith McCallum" userId="4650dd4dc768d656" providerId="LiveId" clId="{BA756879-F22A-46ED-AA16-5AEA47A46767}" dt="2019-03-16T17:33:35.659" v="2634" actId="113"/>
          <ac:graphicFrameMkLst>
            <pc:docMk/>
            <pc:sldMk cId="325269065" sldId="296"/>
            <ac:graphicFrameMk id="5" creationId="{124B6FBF-9238-42C0-BE95-4FF58867FC52}"/>
          </ac:graphicFrameMkLst>
        </pc:graphicFrameChg>
      </pc:sldChg>
      <pc:sldChg chg="addSp delSp modSp add modAnim modNotesTx">
        <pc:chgData name="Keith McCallum" userId="4650dd4dc768d656" providerId="LiveId" clId="{BA756879-F22A-46ED-AA16-5AEA47A46767}" dt="2019-03-16T17:10:33.230" v="2412" actId="1076"/>
        <pc:sldMkLst>
          <pc:docMk/>
          <pc:sldMk cId="1200517047" sldId="297"/>
        </pc:sldMkLst>
        <pc:spChg chg="mod">
          <ac:chgData name="Keith McCallum" userId="4650dd4dc768d656" providerId="LiveId" clId="{BA756879-F22A-46ED-AA16-5AEA47A46767}" dt="2019-03-16T17:10:33.230" v="2412" actId="1076"/>
          <ac:spMkLst>
            <pc:docMk/>
            <pc:sldMk cId="1200517047" sldId="297"/>
            <ac:spMk id="2" creationId="{A281F40D-32DF-4461-A9CF-1A315E05C4E8}"/>
          </ac:spMkLst>
        </pc:spChg>
        <pc:spChg chg="mod">
          <ac:chgData name="Keith McCallum" userId="4650dd4dc768d656" providerId="LiveId" clId="{BA756879-F22A-46ED-AA16-5AEA47A46767}" dt="2019-03-16T16:08:04.863" v="1303" actId="20577"/>
          <ac:spMkLst>
            <pc:docMk/>
            <pc:sldMk cId="1200517047" sldId="297"/>
            <ac:spMk id="3" creationId="{14655DE7-9C0B-4878-BB87-81AE6218D47D}"/>
          </ac:spMkLst>
        </pc:spChg>
        <pc:spChg chg="add mod">
          <ac:chgData name="Keith McCallum" userId="4650dd4dc768d656" providerId="LiveId" clId="{BA756879-F22A-46ED-AA16-5AEA47A46767}" dt="2019-03-16T16:20:38.280" v="1498" actId="20577"/>
          <ac:spMkLst>
            <pc:docMk/>
            <pc:sldMk cId="1200517047" sldId="297"/>
            <ac:spMk id="6" creationId="{877233B8-3A6D-4962-B3F2-6D1A6CD5E2CD}"/>
          </ac:spMkLst>
        </pc:spChg>
        <pc:spChg chg="add mod">
          <ac:chgData name="Keith McCallum" userId="4650dd4dc768d656" providerId="LiveId" clId="{BA756879-F22A-46ED-AA16-5AEA47A46767}" dt="2019-03-16T16:23:48.234" v="1530" actId="403"/>
          <ac:spMkLst>
            <pc:docMk/>
            <pc:sldMk cId="1200517047" sldId="297"/>
            <ac:spMk id="7" creationId="{BF3D14CE-D69F-4EB8-8E56-45FA350EBE30}"/>
          </ac:spMkLst>
        </pc:spChg>
        <pc:graphicFrameChg chg="del">
          <ac:chgData name="Keith McCallum" userId="4650dd4dc768d656" providerId="LiveId" clId="{BA756879-F22A-46ED-AA16-5AEA47A46767}" dt="2019-03-16T16:00:48.470" v="1274" actId="478"/>
          <ac:graphicFrameMkLst>
            <pc:docMk/>
            <pc:sldMk cId="1200517047" sldId="297"/>
            <ac:graphicFrameMk id="5" creationId="{124B6FBF-9238-42C0-BE95-4FF58867FC52}"/>
          </ac:graphicFrameMkLst>
        </pc:graphicFrameChg>
        <pc:picChg chg="add mod">
          <ac:chgData name="Keith McCallum" userId="4650dd4dc768d656" providerId="LiveId" clId="{BA756879-F22A-46ED-AA16-5AEA47A46767}" dt="2019-03-16T16:07:17.094" v="1295"/>
          <ac:picMkLst>
            <pc:docMk/>
            <pc:sldMk cId="1200517047" sldId="297"/>
            <ac:picMk id="4" creationId="{63A5AC4E-51CF-42F6-B9C6-E2A2EE745BD0}"/>
          </ac:picMkLst>
        </pc:picChg>
      </pc:sldChg>
      <pc:sldChg chg="addSp delSp modSp add delAnim modAnim modNotesTx">
        <pc:chgData name="Keith McCallum" userId="4650dd4dc768d656" providerId="LiveId" clId="{BA756879-F22A-46ED-AA16-5AEA47A46767}" dt="2019-03-16T19:02:58.729" v="3351" actId="20577"/>
        <pc:sldMkLst>
          <pc:docMk/>
          <pc:sldMk cId="554405319" sldId="298"/>
        </pc:sldMkLst>
        <pc:spChg chg="mod">
          <ac:chgData name="Keith McCallum" userId="4650dd4dc768d656" providerId="LiveId" clId="{BA756879-F22A-46ED-AA16-5AEA47A46767}" dt="2019-03-16T17:09:52.139" v="2402" actId="14100"/>
          <ac:spMkLst>
            <pc:docMk/>
            <pc:sldMk cId="554405319" sldId="298"/>
            <ac:spMk id="2" creationId="{00000000-0000-0000-0000-000000000000}"/>
          </ac:spMkLst>
        </pc:spChg>
        <pc:spChg chg="mod">
          <ac:chgData name="Keith McCallum" userId="4650dd4dc768d656" providerId="LiveId" clId="{BA756879-F22A-46ED-AA16-5AEA47A46767}" dt="2019-03-16T16:51:55.161" v="2126"/>
          <ac:spMkLst>
            <pc:docMk/>
            <pc:sldMk cId="554405319" sldId="298"/>
            <ac:spMk id="3" creationId="{EFB3EB00-E18E-4833-A2F5-749E1F326178}"/>
          </ac:spMkLst>
        </pc:spChg>
        <pc:spChg chg="add del mod">
          <ac:chgData name="Keith McCallum" userId="4650dd4dc768d656" providerId="LiveId" clId="{BA756879-F22A-46ED-AA16-5AEA47A46767}" dt="2019-03-16T16:49:15.807" v="2053" actId="12084"/>
          <ac:spMkLst>
            <pc:docMk/>
            <pc:sldMk cId="554405319" sldId="298"/>
            <ac:spMk id="4" creationId="{73AE2842-512C-4F8A-B9B7-CBD416123136}"/>
          </ac:spMkLst>
        </pc:spChg>
        <pc:spChg chg="add mod">
          <ac:chgData name="Keith McCallum" userId="4650dd4dc768d656" providerId="LiveId" clId="{BA756879-F22A-46ED-AA16-5AEA47A46767}" dt="2019-03-16T19:01:24.482" v="3278" actId="339"/>
          <ac:spMkLst>
            <pc:docMk/>
            <pc:sldMk cId="554405319" sldId="298"/>
            <ac:spMk id="6" creationId="{35DB7A9F-C1F6-4F37-8FBC-601F01E2FD33}"/>
          </ac:spMkLst>
        </pc:spChg>
        <pc:spChg chg="del">
          <ac:chgData name="Keith McCallum" userId="4650dd4dc768d656" providerId="LiveId" clId="{BA756879-F22A-46ED-AA16-5AEA47A46767}" dt="2019-03-16T16:44:08.397" v="1964" actId="478"/>
          <ac:spMkLst>
            <pc:docMk/>
            <pc:sldMk cId="554405319" sldId="298"/>
            <ac:spMk id="11" creationId="{0E3FF2B5-E76D-4C84-86EF-AD43CB87DDDA}"/>
          </ac:spMkLst>
        </pc:spChg>
        <pc:spChg chg="del">
          <ac:chgData name="Keith McCallum" userId="4650dd4dc768d656" providerId="LiveId" clId="{BA756879-F22A-46ED-AA16-5AEA47A46767}" dt="2019-03-16T16:44:01.339" v="1962" actId="478"/>
          <ac:spMkLst>
            <pc:docMk/>
            <pc:sldMk cId="554405319" sldId="298"/>
            <ac:spMk id="12" creationId="{A36DF66C-B5B3-4A3A-9DD8-B474E57C7BA9}"/>
          </ac:spMkLst>
        </pc:spChg>
        <pc:spChg chg="add mod">
          <ac:chgData name="Keith McCallum" userId="4650dd4dc768d656" providerId="LiveId" clId="{BA756879-F22A-46ED-AA16-5AEA47A46767}" dt="2019-03-16T19:01:37.419" v="3280" actId="1076"/>
          <ac:spMkLst>
            <pc:docMk/>
            <pc:sldMk cId="554405319" sldId="298"/>
            <ac:spMk id="15" creationId="{AFE40391-A75B-4EB5-ADDB-7C1C95901DDA}"/>
          </ac:spMkLst>
        </pc:spChg>
        <pc:graphicFrameChg chg="add mod">
          <ac:chgData name="Keith McCallum" userId="4650dd4dc768d656" providerId="LiveId" clId="{BA756879-F22A-46ED-AA16-5AEA47A46767}" dt="2019-03-16T16:53:19.894" v="2130" actId="14100"/>
          <ac:graphicFrameMkLst>
            <pc:docMk/>
            <pc:sldMk cId="554405319" sldId="298"/>
            <ac:graphicFrameMk id="5" creationId="{1DDB1D74-D10A-4A85-9AEE-A351429914F6}"/>
          </ac:graphicFrameMkLst>
        </pc:graphicFrameChg>
        <pc:graphicFrameChg chg="add mod">
          <ac:chgData name="Keith McCallum" userId="4650dd4dc768d656" providerId="LiveId" clId="{BA756879-F22A-46ED-AA16-5AEA47A46767}" dt="2019-03-16T17:01:46.172" v="2247" actId="115"/>
          <ac:graphicFrameMkLst>
            <pc:docMk/>
            <pc:sldMk cId="554405319" sldId="298"/>
            <ac:graphicFrameMk id="14" creationId="{11B8F82E-D95C-4EC9-90D3-2625AF008D1C}"/>
          </ac:graphicFrameMkLst>
        </pc:graphicFrameChg>
        <pc:picChg chg="del">
          <ac:chgData name="Keith McCallum" userId="4650dd4dc768d656" providerId="LiveId" clId="{BA756879-F22A-46ED-AA16-5AEA47A46767}" dt="2019-03-16T16:44:04.218" v="1963" actId="478"/>
          <ac:picMkLst>
            <pc:docMk/>
            <pc:sldMk cId="554405319" sldId="298"/>
            <ac:picMk id="10" creationId="{5CB4C861-33EE-42FA-BBAC-95A3E2F99C9A}"/>
          </ac:picMkLst>
        </pc:picChg>
        <pc:picChg chg="del">
          <ac:chgData name="Keith McCallum" userId="4650dd4dc768d656" providerId="LiveId" clId="{BA756879-F22A-46ED-AA16-5AEA47A46767}" dt="2019-03-16T16:43:56.434" v="1961" actId="478"/>
          <ac:picMkLst>
            <pc:docMk/>
            <pc:sldMk cId="554405319" sldId="298"/>
            <ac:picMk id="13" creationId="{8CB9D2D2-4593-4F71-9927-F2B5DDFCBDD1}"/>
          </ac:picMkLst>
        </pc:picChg>
      </pc:sldChg>
      <pc:sldChg chg="addSp delSp modSp add delAnim modAnim modNotesTx">
        <pc:chgData name="Keith McCallum" userId="4650dd4dc768d656" providerId="LiveId" clId="{BA756879-F22A-46ED-AA16-5AEA47A46767}" dt="2019-03-16T19:03:21.865" v="3377" actId="20577"/>
        <pc:sldMkLst>
          <pc:docMk/>
          <pc:sldMk cId="1056162136" sldId="299"/>
        </pc:sldMkLst>
        <pc:spChg chg="mod">
          <ac:chgData name="Keith McCallum" userId="4650dd4dc768d656" providerId="LiveId" clId="{BA756879-F22A-46ED-AA16-5AEA47A46767}" dt="2019-03-16T19:03:21.865" v="3377" actId="20577"/>
          <ac:spMkLst>
            <pc:docMk/>
            <pc:sldMk cId="1056162136" sldId="299"/>
            <ac:spMk id="2" creationId="{00000000-0000-0000-0000-000000000000}"/>
          </ac:spMkLst>
        </pc:spChg>
        <pc:spChg chg="mod">
          <ac:chgData name="Keith McCallum" userId="4650dd4dc768d656" providerId="LiveId" clId="{BA756879-F22A-46ED-AA16-5AEA47A46767}" dt="2019-03-16T17:38:19.751" v="2809" actId="20577"/>
          <ac:spMkLst>
            <pc:docMk/>
            <pc:sldMk cId="1056162136" sldId="299"/>
            <ac:spMk id="3" creationId="{EFB3EB00-E18E-4833-A2F5-749E1F326178}"/>
          </ac:spMkLst>
        </pc:spChg>
        <pc:spChg chg="add del mod">
          <ac:chgData name="Keith McCallum" userId="4650dd4dc768d656" providerId="LiveId" clId="{BA756879-F22A-46ED-AA16-5AEA47A46767}" dt="2019-03-16T17:45:54.092" v="2898" actId="478"/>
          <ac:spMkLst>
            <pc:docMk/>
            <pc:sldMk cId="1056162136" sldId="299"/>
            <ac:spMk id="4" creationId="{076C576F-88E4-4D6C-911D-CA7260A348BA}"/>
          </ac:spMkLst>
        </pc:spChg>
        <pc:spChg chg="del">
          <ac:chgData name="Keith McCallum" userId="4650dd4dc768d656" providerId="LiveId" clId="{BA756879-F22A-46ED-AA16-5AEA47A46767}" dt="2019-03-16T17:07:08.268" v="2330" actId="478"/>
          <ac:spMkLst>
            <pc:docMk/>
            <pc:sldMk cId="1056162136" sldId="299"/>
            <ac:spMk id="6" creationId="{35DB7A9F-C1F6-4F37-8FBC-601F01E2FD33}"/>
          </ac:spMkLst>
        </pc:spChg>
        <pc:graphicFrameChg chg="del">
          <ac:chgData name="Keith McCallum" userId="4650dd4dc768d656" providerId="LiveId" clId="{BA756879-F22A-46ED-AA16-5AEA47A46767}" dt="2019-03-16T17:07:14.622" v="2332" actId="478"/>
          <ac:graphicFrameMkLst>
            <pc:docMk/>
            <pc:sldMk cId="1056162136" sldId="299"/>
            <ac:graphicFrameMk id="5" creationId="{1DDB1D74-D10A-4A85-9AEE-A351429914F6}"/>
          </ac:graphicFrameMkLst>
        </pc:graphicFrameChg>
        <pc:graphicFrameChg chg="del">
          <ac:chgData name="Keith McCallum" userId="4650dd4dc768d656" providerId="LiveId" clId="{BA756879-F22A-46ED-AA16-5AEA47A46767}" dt="2019-03-16T17:07:11.127" v="2331" actId="478"/>
          <ac:graphicFrameMkLst>
            <pc:docMk/>
            <pc:sldMk cId="1056162136" sldId="299"/>
            <ac:graphicFrameMk id="14" creationId="{11B8F82E-D95C-4EC9-90D3-2625AF008D1C}"/>
          </ac:graphicFrameMkLst>
        </pc:graphicFrameChg>
        <pc:picChg chg="add mod ord modCrop">
          <ac:chgData name="Keith McCallum" userId="4650dd4dc768d656" providerId="LiveId" clId="{BA756879-F22A-46ED-AA16-5AEA47A46767}" dt="2019-03-16T17:45:44.919" v="2897" actId="167"/>
          <ac:picMkLst>
            <pc:docMk/>
            <pc:sldMk cId="1056162136" sldId="299"/>
            <ac:picMk id="7" creationId="{D8D571DC-D62E-4217-BDC6-08C75F87DFDB}"/>
          </ac:picMkLst>
        </pc:picChg>
      </pc:sldChg>
      <pc:sldChg chg="modSp add">
        <pc:chgData name="Keith McCallum" userId="4650dd4dc768d656" providerId="LiveId" clId="{BA756879-F22A-46ED-AA16-5AEA47A46767}" dt="2019-03-16T18:57:05.064" v="3205" actId="403"/>
        <pc:sldMkLst>
          <pc:docMk/>
          <pc:sldMk cId="1536512659" sldId="300"/>
        </pc:sldMkLst>
        <pc:spChg chg="mod">
          <ac:chgData name="Keith McCallum" userId="4650dd4dc768d656" providerId="LiveId" clId="{BA756879-F22A-46ED-AA16-5AEA47A46767}" dt="2019-03-16T18:57:05.064" v="3205" actId="403"/>
          <ac:spMkLst>
            <pc:docMk/>
            <pc:sldMk cId="1536512659" sldId="300"/>
            <ac:spMk id="2" creationId="{89CB0CAD-2C34-43B4-8F3B-DCFBDFC4F5B4}"/>
          </ac:spMkLst>
        </pc:spChg>
      </pc:sldChg>
      <pc:sldChg chg="addSp modSp add modAnim modNotesTx">
        <pc:chgData name="Keith McCallum" userId="4650dd4dc768d656" providerId="LiveId" clId="{BA756879-F22A-46ED-AA16-5AEA47A46767}" dt="2019-03-16T20:05:42.718" v="4391" actId="1037"/>
        <pc:sldMkLst>
          <pc:docMk/>
          <pc:sldMk cId="3792420017" sldId="301"/>
        </pc:sldMkLst>
        <pc:spChg chg="mod">
          <ac:chgData name="Keith McCallum" userId="4650dd4dc768d656" providerId="LiveId" clId="{BA756879-F22A-46ED-AA16-5AEA47A46767}" dt="2019-03-16T20:05:42.718" v="4391" actId="1037"/>
          <ac:spMkLst>
            <pc:docMk/>
            <pc:sldMk cId="3792420017" sldId="301"/>
            <ac:spMk id="2" creationId="{00000000-0000-0000-0000-000000000000}"/>
          </ac:spMkLst>
        </pc:spChg>
        <pc:spChg chg="mod">
          <ac:chgData name="Keith McCallum" userId="4650dd4dc768d656" providerId="LiveId" clId="{BA756879-F22A-46ED-AA16-5AEA47A46767}" dt="2019-03-16T19:37:11.245" v="3872" actId="3062"/>
          <ac:spMkLst>
            <pc:docMk/>
            <pc:sldMk cId="3792420017" sldId="301"/>
            <ac:spMk id="5" creationId="{2D20F334-6702-4C5B-A53B-384626CBA01C}"/>
          </ac:spMkLst>
        </pc:spChg>
        <pc:spChg chg="mod">
          <ac:chgData name="Keith McCallum" userId="4650dd4dc768d656" providerId="LiveId" clId="{BA756879-F22A-46ED-AA16-5AEA47A46767}" dt="2019-03-16T20:05:42.718" v="4391" actId="1037"/>
          <ac:spMkLst>
            <pc:docMk/>
            <pc:sldMk cId="3792420017" sldId="301"/>
            <ac:spMk id="6" creationId="{2CAA8DB6-D0B6-437C-8DCD-FE92A9158CFB}"/>
          </ac:spMkLst>
        </pc:spChg>
        <pc:graphicFrameChg chg="add mod">
          <ac:chgData name="Keith McCallum" userId="4650dd4dc768d656" providerId="LiveId" clId="{BA756879-F22A-46ED-AA16-5AEA47A46767}" dt="2019-03-16T19:28:02.558" v="3690" actId="3062"/>
          <ac:graphicFrameMkLst>
            <pc:docMk/>
            <pc:sldMk cId="3792420017" sldId="301"/>
            <ac:graphicFrameMk id="3" creationId="{29D69DB4-9283-4A7F-8C71-C3A1BF13E6EA}"/>
          </ac:graphicFrameMkLst>
        </pc:graphicFrameChg>
      </pc:sldChg>
      <pc:sldChg chg="addSp delSp modSp add modAnim modNotesTx">
        <pc:chgData name="Keith McCallum" userId="4650dd4dc768d656" providerId="LiveId" clId="{BA756879-F22A-46ED-AA16-5AEA47A46767}" dt="2019-03-16T20:07:01.590" v="4402" actId="3062"/>
        <pc:sldMkLst>
          <pc:docMk/>
          <pc:sldMk cId="354225446" sldId="302"/>
        </pc:sldMkLst>
        <pc:spChg chg="mod">
          <ac:chgData name="Keith McCallum" userId="4650dd4dc768d656" providerId="LiveId" clId="{BA756879-F22A-46ED-AA16-5AEA47A46767}" dt="2019-03-16T20:05:36.487" v="4388" actId="1037"/>
          <ac:spMkLst>
            <pc:docMk/>
            <pc:sldMk cId="354225446" sldId="302"/>
            <ac:spMk id="2" creationId="{00000000-0000-0000-0000-000000000000}"/>
          </ac:spMkLst>
        </pc:spChg>
        <pc:spChg chg="mod">
          <ac:chgData name="Keith McCallum" userId="4650dd4dc768d656" providerId="LiveId" clId="{BA756879-F22A-46ED-AA16-5AEA47A46767}" dt="2019-03-16T19:50:35.822" v="4112" actId="3062"/>
          <ac:spMkLst>
            <pc:docMk/>
            <pc:sldMk cId="354225446" sldId="302"/>
            <ac:spMk id="5" creationId="{2D20F334-6702-4C5B-A53B-384626CBA01C}"/>
          </ac:spMkLst>
        </pc:spChg>
        <pc:spChg chg="mod">
          <ac:chgData name="Keith McCallum" userId="4650dd4dc768d656" providerId="LiveId" clId="{BA756879-F22A-46ED-AA16-5AEA47A46767}" dt="2019-03-16T20:05:36.487" v="4388" actId="1037"/>
          <ac:spMkLst>
            <pc:docMk/>
            <pc:sldMk cId="354225446" sldId="302"/>
            <ac:spMk id="6" creationId="{2CAA8DB6-D0B6-437C-8DCD-FE92A9158CFB}"/>
          </ac:spMkLst>
        </pc:spChg>
        <pc:spChg chg="add del mod">
          <ac:chgData name="Keith McCallum" userId="4650dd4dc768d656" providerId="LiveId" clId="{BA756879-F22A-46ED-AA16-5AEA47A46767}" dt="2019-03-16T20:00:13.314" v="4182" actId="12084"/>
          <ac:spMkLst>
            <pc:docMk/>
            <pc:sldMk cId="354225446" sldId="302"/>
            <ac:spMk id="7" creationId="{5D93EA15-A514-464F-A323-A14C561BD0C0}"/>
          </ac:spMkLst>
        </pc:spChg>
        <pc:graphicFrameChg chg="del">
          <ac:chgData name="Keith McCallum" userId="4650dd4dc768d656" providerId="LiveId" clId="{BA756879-F22A-46ED-AA16-5AEA47A46767}" dt="2019-03-16T19:29:39.141" v="3735" actId="478"/>
          <ac:graphicFrameMkLst>
            <pc:docMk/>
            <pc:sldMk cId="354225446" sldId="302"/>
            <ac:graphicFrameMk id="3" creationId="{29D69DB4-9283-4A7F-8C71-C3A1BF13E6EA}"/>
          </ac:graphicFrameMkLst>
        </pc:graphicFrameChg>
        <pc:graphicFrameChg chg="add mod">
          <ac:chgData name="Keith McCallum" userId="4650dd4dc768d656" providerId="LiveId" clId="{BA756879-F22A-46ED-AA16-5AEA47A46767}" dt="2019-03-16T20:06:40.309" v="4400" actId="12100"/>
          <ac:graphicFrameMkLst>
            <pc:docMk/>
            <pc:sldMk cId="354225446" sldId="302"/>
            <ac:graphicFrameMk id="4" creationId="{8E8FB118-961F-4919-90C4-21579A985925}"/>
          </ac:graphicFrameMkLst>
        </pc:graphicFrameChg>
        <pc:graphicFrameChg chg="add mod">
          <ac:chgData name="Keith McCallum" userId="4650dd4dc768d656" providerId="LiveId" clId="{BA756879-F22A-46ED-AA16-5AEA47A46767}" dt="2019-03-16T20:07:01.590" v="4402" actId="3062"/>
          <ac:graphicFrameMkLst>
            <pc:docMk/>
            <pc:sldMk cId="354225446" sldId="302"/>
            <ac:graphicFrameMk id="8" creationId="{05C4D0A0-F912-413B-AE9F-3818107D0B14}"/>
          </ac:graphicFrameMkLst>
        </pc:graphicFrameChg>
      </pc:sldChg>
      <pc:sldChg chg="addSp delSp modSp add modAnim modNotesTx">
        <pc:chgData name="Keith McCallum" userId="4650dd4dc768d656" providerId="LiveId" clId="{BA756879-F22A-46ED-AA16-5AEA47A46767}" dt="2019-03-16T20:51:47.270" v="5660" actId="113"/>
        <pc:sldMkLst>
          <pc:docMk/>
          <pc:sldMk cId="2567560489" sldId="303"/>
        </pc:sldMkLst>
        <pc:spChg chg="add del mod">
          <ac:chgData name="Keith McCallum" userId="4650dd4dc768d656" providerId="LiveId" clId="{BA756879-F22A-46ED-AA16-5AEA47A46767}" dt="2019-03-16T20:13:24.417" v="4509" actId="12084"/>
          <ac:spMkLst>
            <pc:docMk/>
            <pc:sldMk cId="2567560489" sldId="303"/>
            <ac:spMk id="3" creationId="{F0672DBE-137B-4F24-97FE-567705FC4DBE}"/>
          </ac:spMkLst>
        </pc:spChg>
        <pc:spChg chg="mod">
          <ac:chgData name="Keith McCallum" userId="4650dd4dc768d656" providerId="LiveId" clId="{BA756879-F22A-46ED-AA16-5AEA47A46767}" dt="2019-03-16T20:09:33.048" v="4406" actId="3062"/>
          <ac:spMkLst>
            <pc:docMk/>
            <pc:sldMk cId="2567560489" sldId="303"/>
            <ac:spMk id="5" creationId="{2D20F334-6702-4C5B-A53B-384626CBA01C}"/>
          </ac:spMkLst>
        </pc:spChg>
        <pc:spChg chg="mod">
          <ac:chgData name="Keith McCallum" userId="4650dd4dc768d656" providerId="LiveId" clId="{BA756879-F22A-46ED-AA16-5AEA47A46767}" dt="2019-03-16T20:15:58.609" v="4550" actId="108"/>
          <ac:spMkLst>
            <pc:docMk/>
            <pc:sldMk cId="2567560489" sldId="303"/>
            <ac:spMk id="6" creationId="{2CAA8DB6-D0B6-437C-8DCD-FE92A9158CFB}"/>
          </ac:spMkLst>
        </pc:spChg>
        <pc:graphicFrameChg chg="del">
          <ac:chgData name="Keith McCallum" userId="4650dd4dc768d656" providerId="LiveId" clId="{BA756879-F22A-46ED-AA16-5AEA47A46767}" dt="2019-03-16T20:06:28.835" v="4399" actId="478"/>
          <ac:graphicFrameMkLst>
            <pc:docMk/>
            <pc:sldMk cId="2567560489" sldId="303"/>
            <ac:graphicFrameMk id="4" creationId="{8E8FB118-961F-4919-90C4-21579A985925}"/>
          </ac:graphicFrameMkLst>
        </pc:graphicFrameChg>
        <pc:graphicFrameChg chg="add mod">
          <ac:chgData name="Keith McCallum" userId="4650dd4dc768d656" providerId="LiveId" clId="{BA756879-F22A-46ED-AA16-5AEA47A46767}" dt="2019-03-16T20:16:56.182" v="4556" actId="1076"/>
          <ac:graphicFrameMkLst>
            <pc:docMk/>
            <pc:sldMk cId="2567560489" sldId="303"/>
            <ac:graphicFrameMk id="7" creationId="{FAF074EA-CE5F-48F6-95F1-533A6CE5B27A}"/>
          </ac:graphicFrameMkLst>
        </pc:graphicFrameChg>
        <pc:graphicFrameChg chg="del">
          <ac:chgData name="Keith McCallum" userId="4650dd4dc768d656" providerId="LiveId" clId="{BA756879-F22A-46ED-AA16-5AEA47A46767}" dt="2019-03-16T20:06:25.678" v="4398" actId="478"/>
          <ac:graphicFrameMkLst>
            <pc:docMk/>
            <pc:sldMk cId="2567560489" sldId="303"/>
            <ac:graphicFrameMk id="8" creationId="{05C4D0A0-F912-413B-AE9F-3818107D0B14}"/>
          </ac:graphicFrameMkLst>
        </pc:graphicFrameChg>
        <pc:graphicFrameChg chg="add mod">
          <ac:chgData name="Keith McCallum" userId="4650dd4dc768d656" providerId="LiveId" clId="{BA756879-F22A-46ED-AA16-5AEA47A46767}" dt="2019-03-16T20:19:02.343" v="4643" actId="313"/>
          <ac:graphicFrameMkLst>
            <pc:docMk/>
            <pc:sldMk cId="2567560489" sldId="303"/>
            <ac:graphicFrameMk id="9" creationId="{0B1009E9-1C02-44CE-BC24-6554C9FFFD1C}"/>
          </ac:graphicFrameMkLst>
        </pc:graphicFrameChg>
      </pc:sldChg>
      <pc:sldChg chg="addSp delSp modSp add modAnim modNotesTx">
        <pc:chgData name="Keith McCallum" userId="4650dd4dc768d656" providerId="LiveId" clId="{BA756879-F22A-46ED-AA16-5AEA47A46767}" dt="2019-03-16T20:39:23.789" v="5275"/>
        <pc:sldMkLst>
          <pc:docMk/>
          <pc:sldMk cId="1367789321" sldId="304"/>
        </pc:sldMkLst>
        <pc:spChg chg="mod">
          <ac:chgData name="Keith McCallum" userId="4650dd4dc768d656" providerId="LiveId" clId="{BA756879-F22A-46ED-AA16-5AEA47A46767}" dt="2019-03-16T20:23:22.012" v="4838" actId="108"/>
          <ac:spMkLst>
            <pc:docMk/>
            <pc:sldMk cId="1367789321" sldId="304"/>
            <ac:spMk id="5" creationId="{2D20F334-6702-4C5B-A53B-384626CBA01C}"/>
          </ac:spMkLst>
        </pc:spChg>
        <pc:spChg chg="mod">
          <ac:chgData name="Keith McCallum" userId="4650dd4dc768d656" providerId="LiveId" clId="{BA756879-F22A-46ED-AA16-5AEA47A46767}" dt="2019-03-16T20:23:07.510" v="4837" actId="108"/>
          <ac:spMkLst>
            <pc:docMk/>
            <pc:sldMk cId="1367789321" sldId="304"/>
            <ac:spMk id="6" creationId="{2CAA8DB6-D0B6-437C-8DCD-FE92A9158CFB}"/>
          </ac:spMkLst>
        </pc:spChg>
        <pc:graphicFrameChg chg="add mod">
          <ac:chgData name="Keith McCallum" userId="4650dd4dc768d656" providerId="LiveId" clId="{BA756879-F22A-46ED-AA16-5AEA47A46767}" dt="2019-03-16T20:27:48.466" v="5001" actId="1076"/>
          <ac:graphicFrameMkLst>
            <pc:docMk/>
            <pc:sldMk cId="1367789321" sldId="304"/>
            <ac:graphicFrameMk id="3" creationId="{05A27DD9-1CC0-4F60-9576-7FBCAC6A790C}"/>
          </ac:graphicFrameMkLst>
        </pc:graphicFrameChg>
        <pc:graphicFrameChg chg="del">
          <ac:chgData name="Keith McCallum" userId="4650dd4dc768d656" providerId="LiveId" clId="{BA756879-F22A-46ED-AA16-5AEA47A46767}" dt="2019-03-16T20:21:27.684" v="4797" actId="478"/>
          <ac:graphicFrameMkLst>
            <pc:docMk/>
            <pc:sldMk cId="1367789321" sldId="304"/>
            <ac:graphicFrameMk id="7" creationId="{FAF074EA-CE5F-48F6-95F1-533A6CE5B27A}"/>
          </ac:graphicFrameMkLst>
        </pc:graphicFrameChg>
        <pc:graphicFrameChg chg="del">
          <ac:chgData name="Keith McCallum" userId="4650dd4dc768d656" providerId="LiveId" clId="{BA756879-F22A-46ED-AA16-5AEA47A46767}" dt="2019-03-16T20:21:23.981" v="4796" actId="478"/>
          <ac:graphicFrameMkLst>
            <pc:docMk/>
            <pc:sldMk cId="1367789321" sldId="304"/>
            <ac:graphicFrameMk id="9" creationId="{0B1009E9-1C02-44CE-BC24-6554C9FFFD1C}"/>
          </ac:graphicFrameMkLst>
        </pc:graphicFrameChg>
        <pc:picChg chg="add">
          <ac:chgData name="Keith McCallum" userId="4650dd4dc768d656" providerId="LiveId" clId="{BA756879-F22A-46ED-AA16-5AEA47A46767}" dt="2019-03-16T20:36:14.281" v="5151"/>
          <ac:picMkLst>
            <pc:docMk/>
            <pc:sldMk cId="1367789321" sldId="304"/>
            <ac:picMk id="4" creationId="{BBE82E7B-BEF7-4CF4-9C7B-BBAF3725E274}"/>
          </ac:picMkLst>
        </pc:picChg>
        <pc:picChg chg="add">
          <ac:chgData name="Keith McCallum" userId="4650dd4dc768d656" providerId="LiveId" clId="{BA756879-F22A-46ED-AA16-5AEA47A46767}" dt="2019-03-16T20:38:09.283" v="5211"/>
          <ac:picMkLst>
            <pc:docMk/>
            <pc:sldMk cId="1367789321" sldId="304"/>
            <ac:picMk id="8" creationId="{35FE6010-5C6F-4309-8898-3055326DEC03}"/>
          </ac:picMkLst>
        </pc:picChg>
      </pc:sldChg>
      <pc:sldChg chg="addSp delSp modSp add delAnim modAnim modNotesTx">
        <pc:chgData name="Keith McCallum" userId="4650dd4dc768d656" providerId="LiveId" clId="{BA756879-F22A-46ED-AA16-5AEA47A46767}" dt="2019-03-16T21:00:14.111" v="5960" actId="113"/>
        <pc:sldMkLst>
          <pc:docMk/>
          <pc:sldMk cId="1823220341" sldId="305"/>
        </pc:sldMkLst>
        <pc:spChg chg="mod">
          <ac:chgData name="Keith McCallum" userId="4650dd4dc768d656" providerId="LiveId" clId="{BA756879-F22A-46ED-AA16-5AEA47A46767}" dt="2019-03-16T20:40:38.604" v="5284" actId="3062"/>
          <ac:spMkLst>
            <pc:docMk/>
            <pc:sldMk cId="1823220341" sldId="305"/>
            <ac:spMk id="5" creationId="{2D20F334-6702-4C5B-A53B-384626CBA01C}"/>
          </ac:spMkLst>
        </pc:spChg>
        <pc:spChg chg="mod">
          <ac:chgData name="Keith McCallum" userId="4650dd4dc768d656" providerId="LiveId" clId="{BA756879-F22A-46ED-AA16-5AEA47A46767}" dt="2019-03-16T20:45:22.920" v="5500" actId="108"/>
          <ac:spMkLst>
            <pc:docMk/>
            <pc:sldMk cId="1823220341" sldId="305"/>
            <ac:spMk id="6" creationId="{2CAA8DB6-D0B6-437C-8DCD-FE92A9158CFB}"/>
          </ac:spMkLst>
        </pc:spChg>
        <pc:spChg chg="add mod">
          <ac:chgData name="Keith McCallum" userId="4650dd4dc768d656" providerId="LiveId" clId="{BA756879-F22A-46ED-AA16-5AEA47A46767}" dt="2019-03-16T20:49:21.567" v="5549" actId="13822"/>
          <ac:spMkLst>
            <pc:docMk/>
            <pc:sldMk cId="1823220341" sldId="305"/>
            <ac:spMk id="7" creationId="{8F78417C-A95A-4670-BD3E-8C653C0FC293}"/>
          </ac:spMkLst>
        </pc:spChg>
        <pc:graphicFrameChg chg="del">
          <ac:chgData name="Keith McCallum" userId="4650dd4dc768d656" providerId="LiveId" clId="{BA756879-F22A-46ED-AA16-5AEA47A46767}" dt="2019-03-16T20:39:43.479" v="5279" actId="478"/>
          <ac:graphicFrameMkLst>
            <pc:docMk/>
            <pc:sldMk cId="1823220341" sldId="305"/>
            <ac:graphicFrameMk id="3" creationId="{05A27DD9-1CC0-4F60-9576-7FBCAC6A790C}"/>
          </ac:graphicFrameMkLst>
        </pc:graphicFrameChg>
        <pc:graphicFrameChg chg="add mod">
          <ac:chgData name="Keith McCallum" userId="4650dd4dc768d656" providerId="LiveId" clId="{BA756879-F22A-46ED-AA16-5AEA47A46767}" dt="2019-03-16T20:59:40.194" v="5935" actId="1076"/>
          <ac:graphicFrameMkLst>
            <pc:docMk/>
            <pc:sldMk cId="1823220341" sldId="305"/>
            <ac:graphicFrameMk id="9" creationId="{0C0B86EA-0A31-4BEC-9BA2-C3916983E6F0}"/>
          </ac:graphicFrameMkLst>
        </pc:graphicFrameChg>
        <pc:picChg chg="del">
          <ac:chgData name="Keith McCallum" userId="4650dd4dc768d656" providerId="LiveId" clId="{BA756879-F22A-46ED-AA16-5AEA47A46767}" dt="2019-03-16T20:39:38.996" v="5278" actId="478"/>
          <ac:picMkLst>
            <pc:docMk/>
            <pc:sldMk cId="1823220341" sldId="305"/>
            <ac:picMk id="4" creationId="{BBE82E7B-BEF7-4CF4-9C7B-BBAF3725E274}"/>
          </ac:picMkLst>
        </pc:picChg>
        <pc:picChg chg="del">
          <ac:chgData name="Keith McCallum" userId="4650dd4dc768d656" providerId="LiveId" clId="{BA756879-F22A-46ED-AA16-5AEA47A46767}" dt="2019-03-16T20:39:38.244" v="5277" actId="478"/>
          <ac:picMkLst>
            <pc:docMk/>
            <pc:sldMk cId="1823220341" sldId="305"/>
            <ac:picMk id="8" creationId="{35FE6010-5C6F-4309-8898-3055326DEC03}"/>
          </ac:picMkLst>
        </pc:picChg>
        <pc:picChg chg="add del mod modCrop">
          <ac:chgData name="Keith McCallum" userId="4650dd4dc768d656" providerId="LiveId" clId="{BA756879-F22A-46ED-AA16-5AEA47A46767}" dt="2019-03-16T20:57:27.850" v="5878"/>
          <ac:picMkLst>
            <pc:docMk/>
            <pc:sldMk cId="1823220341" sldId="305"/>
            <ac:picMk id="10" creationId="{2F1C039C-66D0-4758-89E2-322C1A4A704D}"/>
          </ac:picMkLst>
        </pc:picChg>
        <pc:picChg chg="add del mod modCrop">
          <ac:chgData name="Keith McCallum" userId="4650dd4dc768d656" providerId="LiveId" clId="{BA756879-F22A-46ED-AA16-5AEA47A46767}" dt="2019-03-16T20:58:25.498" v="5910"/>
          <ac:picMkLst>
            <pc:docMk/>
            <pc:sldMk cId="1823220341" sldId="305"/>
            <ac:picMk id="11" creationId="{A9AE1B88-C773-4E4A-ACAA-9DC69F63D8C8}"/>
          </ac:picMkLst>
        </pc:picChg>
        <pc:picChg chg="add del mod modCrop">
          <ac:chgData name="Keith McCallum" userId="4650dd4dc768d656" providerId="LiveId" clId="{BA756879-F22A-46ED-AA16-5AEA47A46767}" dt="2019-03-16T20:59:15.236" v="5917"/>
          <ac:picMkLst>
            <pc:docMk/>
            <pc:sldMk cId="1823220341" sldId="305"/>
            <ac:picMk id="12" creationId="{EAFF5216-3F57-46DA-8E52-55772762F682}"/>
          </ac:picMkLst>
        </pc:picChg>
      </pc:sldChg>
      <pc:sldChg chg="addSp delSp modSp add del delAnim modAnim">
        <pc:chgData name="Keith McCallum" userId="4650dd4dc768d656" providerId="LiveId" clId="{BA756879-F22A-46ED-AA16-5AEA47A46767}" dt="2019-03-16T21:02:08.001" v="6010" actId="2696"/>
        <pc:sldMkLst>
          <pc:docMk/>
          <pc:sldMk cId="2737667875" sldId="306"/>
        </pc:sldMkLst>
        <pc:spChg chg="mod">
          <ac:chgData name="Keith McCallum" userId="4650dd4dc768d656" providerId="LiveId" clId="{BA756879-F22A-46ED-AA16-5AEA47A46767}" dt="2019-03-16T21:00:48.279" v="5991" actId="20577"/>
          <ac:spMkLst>
            <pc:docMk/>
            <pc:sldMk cId="2737667875" sldId="306"/>
            <ac:spMk id="2" creationId="{00000000-0000-0000-0000-000000000000}"/>
          </ac:spMkLst>
        </pc:spChg>
        <pc:spChg chg="add mod">
          <ac:chgData name="Keith McCallum" userId="4650dd4dc768d656" providerId="LiveId" clId="{BA756879-F22A-46ED-AA16-5AEA47A46767}" dt="2019-03-16T21:01:21.207" v="5996" actId="14100"/>
          <ac:spMkLst>
            <pc:docMk/>
            <pc:sldMk cId="2737667875" sldId="306"/>
            <ac:spMk id="4" creationId="{FFF829C1-0C63-4D96-B39F-0E0EDF183C96}"/>
          </ac:spMkLst>
        </pc:spChg>
        <pc:spChg chg="mod">
          <ac:chgData name="Keith McCallum" userId="4650dd4dc768d656" providerId="LiveId" clId="{BA756879-F22A-46ED-AA16-5AEA47A46767}" dt="2019-03-16T21:01:28.302" v="5998" actId="6549"/>
          <ac:spMkLst>
            <pc:docMk/>
            <pc:sldMk cId="2737667875" sldId="306"/>
            <ac:spMk id="5" creationId="{2D20F334-6702-4C5B-A53B-384626CBA01C}"/>
          </ac:spMkLst>
        </pc:spChg>
        <pc:spChg chg="del">
          <ac:chgData name="Keith McCallum" userId="4650dd4dc768d656" providerId="LiveId" clId="{BA756879-F22A-46ED-AA16-5AEA47A46767}" dt="2019-03-16T21:00:57.005" v="5993" actId="478"/>
          <ac:spMkLst>
            <pc:docMk/>
            <pc:sldMk cId="2737667875" sldId="306"/>
            <ac:spMk id="6" creationId="{2CAA8DB6-D0B6-437C-8DCD-FE92A9158CFB}"/>
          </ac:spMkLst>
        </pc:spChg>
        <pc:spChg chg="del">
          <ac:chgData name="Keith McCallum" userId="4650dd4dc768d656" providerId="LiveId" clId="{BA756879-F22A-46ED-AA16-5AEA47A46767}" dt="2019-03-16T21:00:52.505" v="5992" actId="478"/>
          <ac:spMkLst>
            <pc:docMk/>
            <pc:sldMk cId="2737667875" sldId="306"/>
            <ac:spMk id="7" creationId="{8F78417C-A95A-4670-BD3E-8C653C0FC293}"/>
          </ac:spMkLst>
        </pc:spChg>
        <pc:graphicFrameChg chg="del">
          <ac:chgData name="Keith McCallum" userId="4650dd4dc768d656" providerId="LiveId" clId="{BA756879-F22A-46ED-AA16-5AEA47A46767}" dt="2019-03-16T21:00:29.392" v="5962" actId="478"/>
          <ac:graphicFrameMkLst>
            <pc:docMk/>
            <pc:sldMk cId="2737667875" sldId="306"/>
            <ac:graphicFrameMk id="9" creationId="{0C0B86EA-0A31-4BEC-9BA2-C3916983E6F0}"/>
          </ac:graphicFrameMkLst>
        </pc:graphicFrameChg>
      </pc:sldChg>
      <pc:sldChg chg="modSp add">
        <pc:chgData name="Keith McCallum" userId="4650dd4dc768d656" providerId="LiveId" clId="{BA756879-F22A-46ED-AA16-5AEA47A46767}" dt="2019-03-16T21:01:58.983" v="6009" actId="20577"/>
        <pc:sldMkLst>
          <pc:docMk/>
          <pc:sldMk cId="10624869" sldId="307"/>
        </pc:sldMkLst>
        <pc:spChg chg="mod">
          <ac:chgData name="Keith McCallum" userId="4650dd4dc768d656" providerId="LiveId" clId="{BA756879-F22A-46ED-AA16-5AEA47A46767}" dt="2019-03-16T21:01:58.983" v="6009" actId="20577"/>
          <ac:spMkLst>
            <pc:docMk/>
            <pc:sldMk cId="10624869" sldId="307"/>
            <ac:spMk id="2" creationId="{00000000-0000-0000-0000-000000000000}"/>
          </ac:spMkLst>
        </pc:spChg>
        <pc:spChg chg="mod">
          <ac:chgData name="Keith McCallum" userId="4650dd4dc768d656" providerId="LiveId" clId="{BA756879-F22A-46ED-AA16-5AEA47A46767}" dt="2019-03-16T21:01:46.087" v="6000" actId="14100"/>
          <ac:spMkLst>
            <pc:docMk/>
            <pc:sldMk cId="10624869" sldId="307"/>
            <ac:spMk id="5" creationId="{2D20F334-6702-4C5B-A53B-384626CBA01C}"/>
          </ac:spMkLst>
        </pc:spChg>
      </pc:sldChg>
      <pc:sldChg chg="add">
        <pc:chgData name="Keith McCallum" userId="4650dd4dc768d656" providerId="LiveId" clId="{BA756879-F22A-46ED-AA16-5AEA47A46767}" dt="2019-03-16T21:02:09.862" v="6011"/>
        <pc:sldMkLst>
          <pc:docMk/>
          <pc:sldMk cId="1394043550" sldId="308"/>
        </pc:sldMkLst>
      </pc:sldChg>
      <pc:sldChg chg="addSp delSp modSp add modAnim modNotesTx">
        <pc:chgData name="Keith McCallum" userId="4650dd4dc768d656" providerId="LiveId" clId="{BA756879-F22A-46ED-AA16-5AEA47A46767}" dt="2019-03-16T21:13:22.513" v="6314" actId="3062"/>
        <pc:sldMkLst>
          <pc:docMk/>
          <pc:sldMk cId="2247005434" sldId="309"/>
        </pc:sldMkLst>
        <pc:spChg chg="mod">
          <ac:chgData name="Keith McCallum" userId="4650dd4dc768d656" providerId="LiveId" clId="{BA756879-F22A-46ED-AA16-5AEA47A46767}" dt="2019-03-16T21:06:21.581" v="6043" actId="3062"/>
          <ac:spMkLst>
            <pc:docMk/>
            <pc:sldMk cId="2247005434" sldId="309"/>
            <ac:spMk id="3" creationId="{EFB3EB00-E18E-4833-A2F5-749E1F326178}"/>
          </ac:spMkLst>
        </pc:spChg>
        <pc:spChg chg="mod">
          <ac:chgData name="Keith McCallum" userId="4650dd4dc768d656" providerId="LiveId" clId="{BA756879-F22A-46ED-AA16-5AEA47A46767}" dt="2019-03-16T21:13:22.513" v="6314" actId="3062"/>
          <ac:spMkLst>
            <pc:docMk/>
            <pc:sldMk cId="2247005434" sldId="309"/>
            <ac:spMk id="4" creationId="{261FB7DB-D177-46D1-BA01-98CE35BAAC0E}"/>
          </ac:spMkLst>
        </pc:spChg>
        <pc:spChg chg="add del mod">
          <ac:chgData name="Keith McCallum" userId="4650dd4dc768d656" providerId="LiveId" clId="{BA756879-F22A-46ED-AA16-5AEA47A46767}" dt="2019-03-16T21:08:06.096" v="6103" actId="478"/>
          <ac:spMkLst>
            <pc:docMk/>
            <pc:sldMk cId="2247005434" sldId="309"/>
            <ac:spMk id="5" creationId="{27841034-6403-495A-AE15-AE47F17BD1C1}"/>
          </ac:spMkLst>
        </pc:spChg>
        <pc:spChg chg="add mod">
          <ac:chgData name="Keith McCallum" userId="4650dd4dc768d656" providerId="LiveId" clId="{BA756879-F22A-46ED-AA16-5AEA47A46767}" dt="2019-03-16T21:11:31.296" v="6250" actId="1076"/>
          <ac:spMkLst>
            <pc:docMk/>
            <pc:sldMk cId="2247005434" sldId="309"/>
            <ac:spMk id="6" creationId="{4D9B9E38-AA1E-4089-8EB3-A727C1D99524}"/>
          </ac:spMkLst>
        </pc:spChg>
        <pc:spChg chg="add mod">
          <ac:chgData name="Keith McCallum" userId="4650dd4dc768d656" providerId="LiveId" clId="{BA756879-F22A-46ED-AA16-5AEA47A46767}" dt="2019-03-16T21:11:28.494" v="6249" actId="1076"/>
          <ac:spMkLst>
            <pc:docMk/>
            <pc:sldMk cId="2247005434" sldId="309"/>
            <ac:spMk id="7" creationId="{63D1B2D0-E546-4761-9099-82007588798F}"/>
          </ac:spMkLst>
        </pc:spChg>
      </pc:sldChg>
      <pc:sldChg chg="addSp delSp modSp add delAnim modAnim modNotesTx">
        <pc:chgData name="Keith McCallum" userId="4650dd4dc768d656" providerId="LiveId" clId="{BA756879-F22A-46ED-AA16-5AEA47A46767}" dt="2019-03-16T21:20:53.995" v="6652" actId="6549"/>
        <pc:sldMkLst>
          <pc:docMk/>
          <pc:sldMk cId="2905171410" sldId="310"/>
        </pc:sldMkLst>
        <pc:spChg chg="mod">
          <ac:chgData name="Keith McCallum" userId="4650dd4dc768d656" providerId="LiveId" clId="{BA756879-F22A-46ED-AA16-5AEA47A46767}" dt="2019-03-16T21:12:46.919" v="6281" actId="108"/>
          <ac:spMkLst>
            <pc:docMk/>
            <pc:sldMk cId="2905171410" sldId="310"/>
            <ac:spMk id="3" creationId="{EFB3EB00-E18E-4833-A2F5-749E1F326178}"/>
          </ac:spMkLst>
        </pc:spChg>
        <pc:spChg chg="mod">
          <ac:chgData name="Keith McCallum" userId="4650dd4dc768d656" providerId="LiveId" clId="{BA756879-F22A-46ED-AA16-5AEA47A46767}" dt="2019-03-16T21:13:14.220" v="6313" actId="3062"/>
          <ac:spMkLst>
            <pc:docMk/>
            <pc:sldMk cId="2905171410" sldId="310"/>
            <ac:spMk id="4" creationId="{261FB7DB-D177-46D1-BA01-98CE35BAAC0E}"/>
          </ac:spMkLst>
        </pc:spChg>
        <pc:spChg chg="add mod">
          <ac:chgData name="Keith McCallum" userId="4650dd4dc768d656" providerId="LiveId" clId="{BA756879-F22A-46ED-AA16-5AEA47A46767}" dt="2019-03-16T21:16:26.624" v="6359" actId="1076"/>
          <ac:spMkLst>
            <pc:docMk/>
            <pc:sldMk cId="2905171410" sldId="310"/>
            <ac:spMk id="5" creationId="{10C5D7CB-F1C8-44C5-9F85-DF663C337ABB}"/>
          </ac:spMkLst>
        </pc:spChg>
        <pc:spChg chg="del">
          <ac:chgData name="Keith McCallum" userId="4650dd4dc768d656" providerId="LiveId" clId="{BA756879-F22A-46ED-AA16-5AEA47A46767}" dt="2019-03-16T21:11:49.066" v="6254" actId="478"/>
          <ac:spMkLst>
            <pc:docMk/>
            <pc:sldMk cId="2905171410" sldId="310"/>
            <ac:spMk id="6" creationId="{4D9B9E38-AA1E-4089-8EB3-A727C1D99524}"/>
          </ac:spMkLst>
        </pc:spChg>
        <pc:spChg chg="del">
          <ac:chgData name="Keith McCallum" userId="4650dd4dc768d656" providerId="LiveId" clId="{BA756879-F22A-46ED-AA16-5AEA47A46767}" dt="2019-03-16T21:11:45.252" v="6253" actId="478"/>
          <ac:spMkLst>
            <pc:docMk/>
            <pc:sldMk cId="2905171410" sldId="310"/>
            <ac:spMk id="7" creationId="{63D1B2D0-E546-4761-9099-82007588798F}"/>
          </ac:spMkLst>
        </pc:spChg>
        <pc:spChg chg="add mod">
          <ac:chgData name="Keith McCallum" userId="4650dd4dc768d656" providerId="LiveId" clId="{BA756879-F22A-46ED-AA16-5AEA47A46767}" dt="2019-03-16T21:17:21.375" v="6366" actId="1076"/>
          <ac:spMkLst>
            <pc:docMk/>
            <pc:sldMk cId="2905171410" sldId="310"/>
            <ac:spMk id="8" creationId="{B970B31F-0FAE-436B-B826-A7F2507AB08E}"/>
          </ac:spMkLst>
        </pc:spChg>
      </pc:sldChg>
      <pc:sldChg chg="delSp add delAnim">
        <pc:chgData name="Keith McCallum" userId="4650dd4dc768d656" providerId="LiveId" clId="{BA756879-F22A-46ED-AA16-5AEA47A46767}" dt="2019-03-16T21:21:12.535" v="6655" actId="478"/>
        <pc:sldMkLst>
          <pc:docMk/>
          <pc:sldMk cId="311901397" sldId="311"/>
        </pc:sldMkLst>
        <pc:spChg chg="del">
          <ac:chgData name="Keith McCallum" userId="4650dd4dc768d656" providerId="LiveId" clId="{BA756879-F22A-46ED-AA16-5AEA47A46767}" dt="2019-03-16T21:21:12.535" v="6655" actId="478"/>
          <ac:spMkLst>
            <pc:docMk/>
            <pc:sldMk cId="311901397" sldId="311"/>
            <ac:spMk id="5" creationId="{10C5D7CB-F1C8-44C5-9F85-DF663C337ABB}"/>
          </ac:spMkLst>
        </pc:spChg>
        <pc:spChg chg="del">
          <ac:chgData name="Keith McCallum" userId="4650dd4dc768d656" providerId="LiveId" clId="{BA756879-F22A-46ED-AA16-5AEA47A46767}" dt="2019-03-16T21:21:07.870" v="6654" actId="478"/>
          <ac:spMkLst>
            <pc:docMk/>
            <pc:sldMk cId="311901397" sldId="311"/>
            <ac:spMk id="8" creationId="{B970B31F-0FAE-436B-B826-A7F2507AB08E}"/>
          </ac:spMkLst>
        </pc:spChg>
      </pc:sldChg>
      <pc:sldChg chg="addSp modSp add modAnim modNotesTx">
        <pc:chgData name="Keith McCallum" userId="4650dd4dc768d656" providerId="LiveId" clId="{BA756879-F22A-46ED-AA16-5AEA47A46767}" dt="2019-03-16T21:26:29.145" v="6913"/>
        <pc:sldMkLst>
          <pc:docMk/>
          <pc:sldMk cId="4157138372" sldId="312"/>
        </pc:sldMkLst>
        <pc:spChg chg="mod">
          <ac:chgData name="Keith McCallum" userId="4650dd4dc768d656" providerId="LiveId" clId="{BA756879-F22A-46ED-AA16-5AEA47A46767}" dt="2019-03-16T21:21:56.869" v="6678" actId="3062"/>
          <ac:spMkLst>
            <pc:docMk/>
            <pc:sldMk cId="4157138372" sldId="312"/>
            <ac:spMk id="3" creationId="{EFB3EB00-E18E-4833-A2F5-749E1F326178}"/>
          </ac:spMkLst>
        </pc:spChg>
        <pc:spChg chg="mod">
          <ac:chgData name="Keith McCallum" userId="4650dd4dc768d656" providerId="LiveId" clId="{BA756879-F22A-46ED-AA16-5AEA47A46767}" dt="2019-03-16T21:21:38.444" v="6675" actId="108"/>
          <ac:spMkLst>
            <pc:docMk/>
            <pc:sldMk cId="4157138372" sldId="312"/>
            <ac:spMk id="4" creationId="{261FB7DB-D177-46D1-BA01-98CE35BAAC0E}"/>
          </ac:spMkLst>
        </pc:spChg>
        <pc:spChg chg="add mod">
          <ac:chgData name="Keith McCallum" userId="4650dd4dc768d656" providerId="LiveId" clId="{BA756879-F22A-46ED-AA16-5AEA47A46767}" dt="2019-03-16T21:26:18.072" v="6912" actId="1076"/>
          <ac:spMkLst>
            <pc:docMk/>
            <pc:sldMk cId="4157138372" sldId="312"/>
            <ac:spMk id="7" creationId="{E704C75D-F0EB-45AF-B55E-6ADF63D61243}"/>
          </ac:spMkLst>
        </pc:spChg>
        <pc:graphicFrameChg chg="add mod">
          <ac:chgData name="Keith McCallum" userId="4650dd4dc768d656" providerId="LiveId" clId="{BA756879-F22A-46ED-AA16-5AEA47A46767}" dt="2019-03-16T21:23:46.217" v="6780" actId="14100"/>
          <ac:graphicFrameMkLst>
            <pc:docMk/>
            <pc:sldMk cId="4157138372" sldId="312"/>
            <ac:graphicFrameMk id="5" creationId="{0B158C06-074A-4B7F-A04F-3515CB01DCE1}"/>
          </ac:graphicFrameMkLst>
        </pc:graphicFrameChg>
        <pc:picChg chg="add mod">
          <ac:chgData name="Keith McCallum" userId="4650dd4dc768d656" providerId="LiveId" clId="{BA756879-F22A-46ED-AA16-5AEA47A46767}" dt="2019-03-16T21:25:52.506" v="6901" actId="1076"/>
          <ac:picMkLst>
            <pc:docMk/>
            <pc:sldMk cId="4157138372" sldId="312"/>
            <ac:picMk id="6" creationId="{60BFC8ED-B4B9-4712-BFB4-12270E79B4E3}"/>
          </ac:picMkLst>
        </pc:picChg>
      </pc:sldChg>
      <pc:sldChg chg="addSp delSp modSp add delAnim modAnim modNotesTx">
        <pc:chgData name="Keith McCallum" userId="4650dd4dc768d656" providerId="LiveId" clId="{BA756879-F22A-46ED-AA16-5AEA47A46767}" dt="2019-03-16T21:33:20.933" v="7115" actId="20577"/>
        <pc:sldMkLst>
          <pc:docMk/>
          <pc:sldMk cId="500839766" sldId="313"/>
        </pc:sldMkLst>
        <pc:spChg chg="mod">
          <ac:chgData name="Keith McCallum" userId="4650dd4dc768d656" providerId="LiveId" clId="{BA756879-F22A-46ED-AA16-5AEA47A46767}" dt="2019-03-16T21:27:31.662" v="6919" actId="3062"/>
          <ac:spMkLst>
            <pc:docMk/>
            <pc:sldMk cId="500839766" sldId="313"/>
            <ac:spMk id="3" creationId="{EFB3EB00-E18E-4833-A2F5-749E1F326178}"/>
          </ac:spMkLst>
        </pc:spChg>
        <pc:spChg chg="mod">
          <ac:chgData name="Keith McCallum" userId="4650dd4dc768d656" providerId="LiveId" clId="{BA756879-F22A-46ED-AA16-5AEA47A46767}" dt="2019-03-16T21:28:02.925" v="6942" actId="3062"/>
          <ac:spMkLst>
            <pc:docMk/>
            <pc:sldMk cId="500839766" sldId="313"/>
            <ac:spMk id="4" creationId="{261FB7DB-D177-46D1-BA01-98CE35BAAC0E}"/>
          </ac:spMkLst>
        </pc:spChg>
        <pc:spChg chg="del">
          <ac:chgData name="Keith McCallum" userId="4650dd4dc768d656" providerId="LiveId" clId="{BA756879-F22A-46ED-AA16-5AEA47A46767}" dt="2019-03-16T21:26:59.749" v="6915" actId="478"/>
          <ac:spMkLst>
            <pc:docMk/>
            <pc:sldMk cId="500839766" sldId="313"/>
            <ac:spMk id="7" creationId="{E704C75D-F0EB-45AF-B55E-6ADF63D61243}"/>
          </ac:spMkLst>
        </pc:spChg>
        <pc:spChg chg="add mod">
          <ac:chgData name="Keith McCallum" userId="4650dd4dc768d656" providerId="LiveId" clId="{BA756879-F22A-46ED-AA16-5AEA47A46767}" dt="2019-03-16T21:32:00.768" v="7052" actId="1076"/>
          <ac:spMkLst>
            <pc:docMk/>
            <pc:sldMk cId="500839766" sldId="313"/>
            <ac:spMk id="8" creationId="{B87BD196-BC32-4793-A307-43A534489943}"/>
          </ac:spMkLst>
        </pc:spChg>
        <pc:graphicFrameChg chg="del">
          <ac:chgData name="Keith McCallum" userId="4650dd4dc768d656" providerId="LiveId" clId="{BA756879-F22A-46ED-AA16-5AEA47A46767}" dt="2019-03-16T21:27:06.567" v="6916" actId="478"/>
          <ac:graphicFrameMkLst>
            <pc:docMk/>
            <pc:sldMk cId="500839766" sldId="313"/>
            <ac:graphicFrameMk id="5" creationId="{0B158C06-074A-4B7F-A04F-3515CB01DCE1}"/>
          </ac:graphicFrameMkLst>
        </pc:graphicFrameChg>
        <pc:picChg chg="del">
          <ac:chgData name="Keith McCallum" userId="4650dd4dc768d656" providerId="LiveId" clId="{BA756879-F22A-46ED-AA16-5AEA47A46767}" dt="2019-03-16T21:26:59.749" v="6915" actId="478"/>
          <ac:picMkLst>
            <pc:docMk/>
            <pc:sldMk cId="500839766" sldId="313"/>
            <ac:picMk id="6" creationId="{60BFC8ED-B4B9-4712-BFB4-12270E79B4E3}"/>
          </ac:picMkLst>
        </pc:picChg>
      </pc:sldChg>
      <pc:sldChg chg="add">
        <pc:chgData name="Keith McCallum" userId="4650dd4dc768d656" providerId="LiveId" clId="{BA756879-F22A-46ED-AA16-5AEA47A46767}" dt="2019-03-16T21:34:02.160" v="7116"/>
        <pc:sldMkLst>
          <pc:docMk/>
          <pc:sldMk cId="2351456104" sldId="314"/>
        </pc:sldMkLst>
      </pc:sldChg>
    </pc:docChg>
  </pc:docChgLst>
</pc:chgInfo>
</file>

<file path=ppt/diagrams/_rels/data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63F87-034A-46D6-8906-C1759BFB06FA}" type="doc">
      <dgm:prSet loTypeId="urn:microsoft.com/office/officeart/2005/8/layout/process5" loCatId="process" qsTypeId="urn:microsoft.com/office/officeart/2005/8/quickstyle/simple5" qsCatId="simple" csTypeId="urn:microsoft.com/office/officeart/2005/8/colors/accent3_2" csCatId="accent3" phldr="1"/>
      <dgm:spPr/>
      <dgm:t>
        <a:bodyPr/>
        <a:lstStyle/>
        <a:p>
          <a:endParaRPr lang="en-US"/>
        </a:p>
      </dgm:t>
    </dgm:pt>
    <dgm:pt modelId="{364BFB29-9ED7-4BE5-BB2C-AA51203C03D4}">
      <dgm:prSet/>
      <dgm:spPr/>
      <dgm:t>
        <a:bodyPr/>
        <a:lstStyle/>
        <a:p>
          <a:r>
            <a:rPr lang="en-US" b="0" i="1" cap="none" spc="0" dirty="0">
              <a:ln w="0"/>
              <a:solidFill>
                <a:schemeClr val="tx1"/>
              </a:solidFill>
              <a:effectLst>
                <a:outerShdw blurRad="38100" dist="19050" dir="2700000" algn="tl" rotWithShape="0">
                  <a:schemeClr val="dk1">
                    <a:alpha val="40000"/>
                  </a:schemeClr>
                </a:outerShdw>
              </a:effectLst>
            </a:rPr>
            <a:t>James 2:23 </a:t>
          </a:r>
          <a:r>
            <a:rPr lang="en-US" b="0" cap="none" spc="0" dirty="0">
              <a:ln w="0"/>
              <a:solidFill>
                <a:schemeClr val="tx1"/>
              </a:solidFill>
              <a:effectLst>
                <a:outerShdw blurRad="38100" dist="19050" dir="2700000" algn="tl" rotWithShape="0">
                  <a:schemeClr val="dk1">
                    <a:alpha val="40000"/>
                  </a:schemeClr>
                </a:outerShdw>
              </a:effectLst>
            </a:rPr>
            <a:t>…Abraham </a:t>
          </a:r>
          <a:r>
            <a:rPr lang="en-US" b="1" u="sng" cap="none" spc="0" dirty="0">
              <a:ln w="0"/>
              <a:solidFill>
                <a:schemeClr val="tx1"/>
              </a:solidFill>
              <a:effectLst>
                <a:outerShdw blurRad="38100" dist="19050" dir="2700000" algn="tl" rotWithShape="0">
                  <a:schemeClr val="dk1">
                    <a:alpha val="40000"/>
                  </a:schemeClr>
                </a:outerShdw>
              </a:effectLst>
            </a:rPr>
            <a:t>trusted</a:t>
          </a:r>
          <a:r>
            <a:rPr lang="en-US" b="0" cap="none" spc="0" dirty="0">
              <a:ln w="0"/>
              <a:solidFill>
                <a:schemeClr val="tx1"/>
              </a:solidFill>
              <a:effectLst>
                <a:outerShdw blurRad="38100" dist="19050" dir="2700000" algn="tl" rotWithShape="0">
                  <a:schemeClr val="dk1">
                    <a:alpha val="40000"/>
                  </a:schemeClr>
                </a:outerShdw>
              </a:effectLst>
            </a:rPr>
            <a:t> God, and it was credited to him as </a:t>
          </a:r>
          <a:r>
            <a:rPr lang="en-US" b="1" i="0" u="sng" cap="none" spc="0" dirty="0">
              <a:ln w="0"/>
              <a:solidFill>
                <a:schemeClr val="tx1"/>
              </a:solidFill>
              <a:effectLst>
                <a:outerShdw blurRad="38100" dist="19050" dir="2700000" algn="tl" rotWithShape="0">
                  <a:schemeClr val="dk1">
                    <a:alpha val="40000"/>
                  </a:schemeClr>
                </a:outerShdw>
              </a:effectLst>
            </a:rPr>
            <a:t>righteousness</a:t>
          </a:r>
          <a:r>
            <a:rPr lang="en-US" b="0" cap="none" spc="0" dirty="0">
              <a:ln w="0"/>
              <a:solidFill>
                <a:schemeClr val="tx1"/>
              </a:solidFill>
              <a:effectLst>
                <a:outerShdw blurRad="38100" dist="19050" dir="2700000" algn="tl" rotWithShape="0">
                  <a:schemeClr val="dk1">
                    <a:alpha val="40000"/>
                  </a:schemeClr>
                </a:outerShdw>
              </a:effectLst>
            </a:rPr>
            <a:t>, </a:t>
          </a:r>
        </a:p>
      </dgm:t>
    </dgm:pt>
    <dgm:pt modelId="{2DBC3395-0B49-4B03-A862-954DF645AF2F}" type="parTrans" cxnId="{8BDF3A81-9276-4E3F-8748-54BFFBE592A1}">
      <dgm:prSet/>
      <dgm:spPr/>
      <dgm:t>
        <a:bodyPr/>
        <a:lstStyle/>
        <a:p>
          <a:endParaRPr lang="en-US"/>
        </a:p>
      </dgm:t>
    </dgm:pt>
    <dgm:pt modelId="{01F0F92E-F440-4B01-BFB8-6EA0622079EE}" type="sibTrans" cxnId="{8BDF3A81-9276-4E3F-8748-54BFFBE592A1}">
      <dgm:prSet/>
      <dgm:spPr/>
      <dgm:t>
        <a:bodyPr/>
        <a:lstStyle/>
        <a:p>
          <a:endParaRPr lang="en-US"/>
        </a:p>
      </dgm:t>
    </dgm:pt>
    <dgm:pt modelId="{A67AE226-7573-4AF7-97BF-6C060EADB541}">
      <dgm:prSet custT="1"/>
      <dgm:spPr/>
      <dgm:t>
        <a:bodyPr/>
        <a:lstStyle/>
        <a:p>
          <a:r>
            <a:rPr lang="en-US" sz="3600" b="0" cap="none" spc="0" dirty="0">
              <a:ln w="0"/>
              <a:solidFill>
                <a:schemeClr val="tx1"/>
              </a:solidFill>
              <a:effectLst>
                <a:outerShdw blurRad="38100" dist="19050" dir="2700000" algn="tl" rotWithShape="0">
                  <a:schemeClr val="dk1">
                    <a:alpha val="40000"/>
                  </a:schemeClr>
                </a:outerShdw>
              </a:effectLst>
            </a:rPr>
            <a:t>and he was called God's friend. </a:t>
          </a:r>
        </a:p>
      </dgm:t>
    </dgm:pt>
    <dgm:pt modelId="{59F55905-672F-48B8-81CD-8BBEBFB3B7E5}" type="parTrans" cxnId="{AE33DBB4-07E5-47D2-A3B4-027D193D9545}">
      <dgm:prSet/>
      <dgm:spPr/>
      <dgm:t>
        <a:bodyPr/>
        <a:lstStyle/>
        <a:p>
          <a:endParaRPr lang="en-US"/>
        </a:p>
      </dgm:t>
    </dgm:pt>
    <dgm:pt modelId="{94801CC4-5399-4743-918C-559F52396104}" type="sibTrans" cxnId="{AE33DBB4-07E5-47D2-A3B4-027D193D9545}">
      <dgm:prSet/>
      <dgm:spPr/>
      <dgm:t>
        <a:bodyPr/>
        <a:lstStyle/>
        <a:p>
          <a:endParaRPr lang="en-US"/>
        </a:p>
      </dgm:t>
    </dgm:pt>
    <dgm:pt modelId="{92FF20EC-6E89-401F-9481-7B1A00CFEFEA}" type="pres">
      <dgm:prSet presAssocID="{13163F87-034A-46D6-8906-C1759BFB06FA}" presName="diagram" presStyleCnt="0">
        <dgm:presLayoutVars>
          <dgm:dir/>
          <dgm:resizeHandles val="exact"/>
        </dgm:presLayoutVars>
      </dgm:prSet>
      <dgm:spPr/>
    </dgm:pt>
    <dgm:pt modelId="{F239F72B-AE98-4992-A3D5-5371EB168E42}" type="pres">
      <dgm:prSet presAssocID="{364BFB29-9ED7-4BE5-BB2C-AA51203C03D4}" presName="node" presStyleLbl="node1" presStyleIdx="0" presStyleCnt="2">
        <dgm:presLayoutVars>
          <dgm:bulletEnabled val="1"/>
        </dgm:presLayoutVars>
      </dgm:prSet>
      <dgm:spPr/>
    </dgm:pt>
    <dgm:pt modelId="{6591878D-F161-47CA-8A5B-F0FC2395A2F7}" type="pres">
      <dgm:prSet presAssocID="{01F0F92E-F440-4B01-BFB8-6EA0622079EE}" presName="sibTrans" presStyleLbl="sibTrans2D1" presStyleIdx="0" presStyleCnt="1"/>
      <dgm:spPr/>
    </dgm:pt>
    <dgm:pt modelId="{0F27B43A-08C2-48ED-87B9-42699FD5DBCE}" type="pres">
      <dgm:prSet presAssocID="{01F0F92E-F440-4B01-BFB8-6EA0622079EE}" presName="connectorText" presStyleLbl="sibTrans2D1" presStyleIdx="0" presStyleCnt="1"/>
      <dgm:spPr/>
    </dgm:pt>
    <dgm:pt modelId="{C857EC1F-D0DF-426A-9D2F-47A1D29CB4E2}" type="pres">
      <dgm:prSet presAssocID="{A67AE226-7573-4AF7-97BF-6C060EADB541}" presName="node" presStyleLbl="node1" presStyleIdx="1" presStyleCnt="2">
        <dgm:presLayoutVars>
          <dgm:bulletEnabled val="1"/>
        </dgm:presLayoutVars>
      </dgm:prSet>
      <dgm:spPr/>
    </dgm:pt>
  </dgm:ptLst>
  <dgm:cxnLst>
    <dgm:cxn modelId="{76324A24-7190-496B-9FC0-E1C267CD6CFD}" type="presOf" srcId="{13163F87-034A-46D6-8906-C1759BFB06FA}" destId="{92FF20EC-6E89-401F-9481-7B1A00CFEFEA}" srcOrd="0" destOrd="0" presId="urn:microsoft.com/office/officeart/2005/8/layout/process5"/>
    <dgm:cxn modelId="{8BDF3A81-9276-4E3F-8748-54BFFBE592A1}" srcId="{13163F87-034A-46D6-8906-C1759BFB06FA}" destId="{364BFB29-9ED7-4BE5-BB2C-AA51203C03D4}" srcOrd="0" destOrd="0" parTransId="{2DBC3395-0B49-4B03-A862-954DF645AF2F}" sibTransId="{01F0F92E-F440-4B01-BFB8-6EA0622079EE}"/>
    <dgm:cxn modelId="{EEC5829B-E22F-4118-97CF-8C0AA9CE2D40}" type="presOf" srcId="{01F0F92E-F440-4B01-BFB8-6EA0622079EE}" destId="{0F27B43A-08C2-48ED-87B9-42699FD5DBCE}" srcOrd="1" destOrd="0" presId="urn:microsoft.com/office/officeart/2005/8/layout/process5"/>
    <dgm:cxn modelId="{AE33DBB4-07E5-47D2-A3B4-027D193D9545}" srcId="{13163F87-034A-46D6-8906-C1759BFB06FA}" destId="{A67AE226-7573-4AF7-97BF-6C060EADB541}" srcOrd="1" destOrd="0" parTransId="{59F55905-672F-48B8-81CD-8BBEBFB3B7E5}" sibTransId="{94801CC4-5399-4743-918C-559F52396104}"/>
    <dgm:cxn modelId="{5491CAB8-03B9-4453-8CDB-83D66C9EE6AF}" type="presOf" srcId="{01F0F92E-F440-4B01-BFB8-6EA0622079EE}" destId="{6591878D-F161-47CA-8A5B-F0FC2395A2F7}" srcOrd="0" destOrd="0" presId="urn:microsoft.com/office/officeart/2005/8/layout/process5"/>
    <dgm:cxn modelId="{90BAAEC9-EEA9-4A3C-9EE2-398AE7256009}" type="presOf" srcId="{364BFB29-9ED7-4BE5-BB2C-AA51203C03D4}" destId="{F239F72B-AE98-4992-A3D5-5371EB168E42}" srcOrd="0" destOrd="0" presId="urn:microsoft.com/office/officeart/2005/8/layout/process5"/>
    <dgm:cxn modelId="{D7F91BFE-7457-4737-9398-BD20780E9F1E}" type="presOf" srcId="{A67AE226-7573-4AF7-97BF-6C060EADB541}" destId="{C857EC1F-D0DF-426A-9D2F-47A1D29CB4E2}" srcOrd="0" destOrd="0" presId="urn:microsoft.com/office/officeart/2005/8/layout/process5"/>
    <dgm:cxn modelId="{EDBE65E3-FCA0-4782-8C7D-639B8D6AC232}" type="presParOf" srcId="{92FF20EC-6E89-401F-9481-7B1A00CFEFEA}" destId="{F239F72B-AE98-4992-A3D5-5371EB168E42}" srcOrd="0" destOrd="0" presId="urn:microsoft.com/office/officeart/2005/8/layout/process5"/>
    <dgm:cxn modelId="{C0540198-B7BB-4A0C-8703-C67911443772}" type="presParOf" srcId="{92FF20EC-6E89-401F-9481-7B1A00CFEFEA}" destId="{6591878D-F161-47CA-8A5B-F0FC2395A2F7}" srcOrd="1" destOrd="0" presId="urn:microsoft.com/office/officeart/2005/8/layout/process5"/>
    <dgm:cxn modelId="{E45B9D65-B3B8-477E-80C8-6C73179F134E}" type="presParOf" srcId="{6591878D-F161-47CA-8A5B-F0FC2395A2F7}" destId="{0F27B43A-08C2-48ED-87B9-42699FD5DBCE}" srcOrd="0" destOrd="0" presId="urn:microsoft.com/office/officeart/2005/8/layout/process5"/>
    <dgm:cxn modelId="{0AFE9500-5594-46AA-BC1A-149325692B22}" type="presParOf" srcId="{92FF20EC-6E89-401F-9481-7B1A00CFEFEA}" destId="{C857EC1F-D0DF-426A-9D2F-47A1D29CB4E2}"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690F73-DC1A-4DDF-BE0D-C2B000F4890E}" type="doc">
      <dgm:prSet loTypeId="urn:diagrams.loki3.com/BracketList" loCatId="list" qsTypeId="urn:microsoft.com/office/officeart/2005/8/quickstyle/simple1" qsCatId="simple" csTypeId="urn:microsoft.com/office/officeart/2005/8/colors/accent3_3" csCatId="accent3" phldr="1"/>
      <dgm:spPr/>
      <dgm:t>
        <a:bodyPr/>
        <a:lstStyle/>
        <a:p>
          <a:endParaRPr lang="en-US"/>
        </a:p>
      </dgm:t>
    </dgm:pt>
    <dgm:pt modelId="{A64F5DC5-6508-4095-9EA7-20B77B94F1C2}">
      <dgm:prSet phldrT="[Text]"/>
      <dgm:spPr/>
      <dgm:t>
        <a:bodyPr/>
        <a:lstStyle/>
        <a:p>
          <a:r>
            <a:rPr lang="en-US" dirty="0"/>
            <a:t>NOT</a:t>
          </a:r>
        </a:p>
      </dgm:t>
    </dgm:pt>
    <dgm:pt modelId="{B9063496-21CD-412C-818F-8C323C960982}" type="parTrans" cxnId="{A97E2CEC-DE17-475C-89F3-1470DEEC1102}">
      <dgm:prSet/>
      <dgm:spPr/>
      <dgm:t>
        <a:bodyPr/>
        <a:lstStyle/>
        <a:p>
          <a:endParaRPr lang="en-US"/>
        </a:p>
      </dgm:t>
    </dgm:pt>
    <dgm:pt modelId="{45E10331-2D41-46AF-962D-EA4DE923A836}" type="sibTrans" cxnId="{A97E2CEC-DE17-475C-89F3-1470DEEC1102}">
      <dgm:prSet/>
      <dgm:spPr/>
      <dgm:t>
        <a:bodyPr/>
        <a:lstStyle/>
        <a:p>
          <a:endParaRPr lang="en-US"/>
        </a:p>
      </dgm:t>
    </dgm:pt>
    <dgm:pt modelId="{0D03736A-7FF6-4454-A5A0-3849B6A00E39}">
      <dgm:prSet phldrT="[Text]"/>
      <dgm:spPr/>
      <dgm:t>
        <a:bodyPr/>
        <a:lstStyle/>
        <a:p>
          <a:pPr>
            <a:buNone/>
          </a:pPr>
          <a:r>
            <a:rPr lang="en-US" dirty="0"/>
            <a:t>“Worship Service”</a:t>
          </a:r>
        </a:p>
      </dgm:t>
    </dgm:pt>
    <dgm:pt modelId="{BE94DC12-4D36-4798-8F85-4D3EA509766E}" type="parTrans" cxnId="{C076C4CF-6C7A-4677-83C6-7ECA6428572A}">
      <dgm:prSet/>
      <dgm:spPr/>
      <dgm:t>
        <a:bodyPr/>
        <a:lstStyle/>
        <a:p>
          <a:endParaRPr lang="en-US"/>
        </a:p>
      </dgm:t>
    </dgm:pt>
    <dgm:pt modelId="{BDF36C18-667E-4AFE-ACA9-2E604F05A705}" type="sibTrans" cxnId="{C076C4CF-6C7A-4677-83C6-7ECA6428572A}">
      <dgm:prSet/>
      <dgm:spPr/>
      <dgm:t>
        <a:bodyPr/>
        <a:lstStyle/>
        <a:p>
          <a:endParaRPr lang="en-US"/>
        </a:p>
      </dgm:t>
    </dgm:pt>
    <dgm:pt modelId="{D6BDBD1D-C046-4B1B-AF6E-78B9DFD5988F}" type="pres">
      <dgm:prSet presAssocID="{68690F73-DC1A-4DDF-BE0D-C2B000F4890E}" presName="Name0" presStyleCnt="0">
        <dgm:presLayoutVars>
          <dgm:dir/>
          <dgm:animLvl val="lvl"/>
          <dgm:resizeHandles val="exact"/>
        </dgm:presLayoutVars>
      </dgm:prSet>
      <dgm:spPr/>
    </dgm:pt>
    <dgm:pt modelId="{05991254-7559-4839-8B8F-E03F5BD4E1FC}" type="pres">
      <dgm:prSet presAssocID="{A64F5DC5-6508-4095-9EA7-20B77B94F1C2}" presName="linNode" presStyleCnt="0"/>
      <dgm:spPr/>
    </dgm:pt>
    <dgm:pt modelId="{23FA46A5-7F21-4097-BA79-FE1BDF6828FE}" type="pres">
      <dgm:prSet presAssocID="{A64F5DC5-6508-4095-9EA7-20B77B94F1C2}" presName="parTx" presStyleLbl="revTx" presStyleIdx="0" presStyleCnt="1">
        <dgm:presLayoutVars>
          <dgm:chMax val="1"/>
          <dgm:bulletEnabled val="1"/>
        </dgm:presLayoutVars>
      </dgm:prSet>
      <dgm:spPr/>
    </dgm:pt>
    <dgm:pt modelId="{892B78E7-A3D7-4BEF-B7A6-98D223262AF9}" type="pres">
      <dgm:prSet presAssocID="{A64F5DC5-6508-4095-9EA7-20B77B94F1C2}" presName="bracket" presStyleLbl="parChTrans1D1" presStyleIdx="0" presStyleCnt="1"/>
      <dgm:spPr/>
    </dgm:pt>
    <dgm:pt modelId="{4758E2B4-8D21-40B0-B25F-69A9AC3EC3EE}" type="pres">
      <dgm:prSet presAssocID="{A64F5DC5-6508-4095-9EA7-20B77B94F1C2}" presName="spH" presStyleCnt="0"/>
      <dgm:spPr/>
    </dgm:pt>
    <dgm:pt modelId="{CD60CC9F-CFBA-450A-B9C5-5220A6571A32}" type="pres">
      <dgm:prSet presAssocID="{A64F5DC5-6508-4095-9EA7-20B77B94F1C2}" presName="desTx" presStyleLbl="node1" presStyleIdx="0" presStyleCnt="1">
        <dgm:presLayoutVars>
          <dgm:bulletEnabled val="1"/>
        </dgm:presLayoutVars>
      </dgm:prSet>
      <dgm:spPr/>
    </dgm:pt>
  </dgm:ptLst>
  <dgm:cxnLst>
    <dgm:cxn modelId="{9B02AB61-3A6E-4538-A996-E6A02802E917}" type="presOf" srcId="{0D03736A-7FF6-4454-A5A0-3849B6A00E39}" destId="{CD60CC9F-CFBA-450A-B9C5-5220A6571A32}" srcOrd="0" destOrd="0" presId="urn:diagrams.loki3.com/BracketList"/>
    <dgm:cxn modelId="{9757F850-BD93-4C14-9DB8-67176EAE12AC}" type="presOf" srcId="{68690F73-DC1A-4DDF-BE0D-C2B000F4890E}" destId="{D6BDBD1D-C046-4B1B-AF6E-78B9DFD5988F}" srcOrd="0" destOrd="0" presId="urn:diagrams.loki3.com/BracketList"/>
    <dgm:cxn modelId="{B0208DBF-E45E-42E9-953A-CE0F331FBDA3}" type="presOf" srcId="{A64F5DC5-6508-4095-9EA7-20B77B94F1C2}" destId="{23FA46A5-7F21-4097-BA79-FE1BDF6828FE}" srcOrd="0" destOrd="0" presId="urn:diagrams.loki3.com/BracketList"/>
    <dgm:cxn modelId="{C076C4CF-6C7A-4677-83C6-7ECA6428572A}" srcId="{A64F5DC5-6508-4095-9EA7-20B77B94F1C2}" destId="{0D03736A-7FF6-4454-A5A0-3849B6A00E39}" srcOrd="0" destOrd="0" parTransId="{BE94DC12-4D36-4798-8F85-4D3EA509766E}" sibTransId="{BDF36C18-667E-4AFE-ACA9-2E604F05A705}"/>
    <dgm:cxn modelId="{A97E2CEC-DE17-475C-89F3-1470DEEC1102}" srcId="{68690F73-DC1A-4DDF-BE0D-C2B000F4890E}" destId="{A64F5DC5-6508-4095-9EA7-20B77B94F1C2}" srcOrd="0" destOrd="0" parTransId="{B9063496-21CD-412C-818F-8C323C960982}" sibTransId="{45E10331-2D41-46AF-962D-EA4DE923A836}"/>
    <dgm:cxn modelId="{4711B3F4-81D3-42AA-B6A2-F7717BCA4978}" type="presParOf" srcId="{D6BDBD1D-C046-4B1B-AF6E-78B9DFD5988F}" destId="{05991254-7559-4839-8B8F-E03F5BD4E1FC}" srcOrd="0" destOrd="0" presId="urn:diagrams.loki3.com/BracketList"/>
    <dgm:cxn modelId="{C142D559-8734-479C-B701-DB0529E86B05}" type="presParOf" srcId="{05991254-7559-4839-8B8F-E03F5BD4E1FC}" destId="{23FA46A5-7F21-4097-BA79-FE1BDF6828FE}" srcOrd="0" destOrd="0" presId="urn:diagrams.loki3.com/BracketList"/>
    <dgm:cxn modelId="{8556E6D9-1979-45AD-95F7-296A714B0ACF}" type="presParOf" srcId="{05991254-7559-4839-8B8F-E03F5BD4E1FC}" destId="{892B78E7-A3D7-4BEF-B7A6-98D223262AF9}" srcOrd="1" destOrd="0" presId="urn:diagrams.loki3.com/BracketList"/>
    <dgm:cxn modelId="{E1CF3454-2977-4EE0-8A72-7DCFFBF1E549}" type="presParOf" srcId="{05991254-7559-4839-8B8F-E03F5BD4E1FC}" destId="{4758E2B4-8D21-40B0-B25F-69A9AC3EC3EE}" srcOrd="2" destOrd="0" presId="urn:diagrams.loki3.com/BracketList"/>
    <dgm:cxn modelId="{B2424B89-F844-49FA-9E3D-931BCE8741F7}" type="presParOf" srcId="{05991254-7559-4839-8B8F-E03F5BD4E1FC}" destId="{CD60CC9F-CFBA-450A-B9C5-5220A6571A32}"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E9F5A5-F838-4C2E-B158-B832156279AA}"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1E5EB735-3BC8-45B7-BC91-2595D375BE70}">
      <dgm:prSet phldrT="[Text]"/>
      <dgm:spPr/>
      <dgm:t>
        <a:bodyPr/>
        <a:lstStyle/>
        <a:p>
          <a:r>
            <a:rPr lang="en-US" dirty="0"/>
            <a:t>Self-Directed</a:t>
          </a:r>
        </a:p>
      </dgm:t>
    </dgm:pt>
    <dgm:pt modelId="{5F5A511B-6901-4485-B124-AE167C90295E}" type="parTrans" cxnId="{236A57BF-B27B-4D33-83C2-25904B5A63C9}">
      <dgm:prSet/>
      <dgm:spPr/>
      <dgm:t>
        <a:bodyPr/>
        <a:lstStyle/>
        <a:p>
          <a:endParaRPr lang="en-US"/>
        </a:p>
      </dgm:t>
    </dgm:pt>
    <dgm:pt modelId="{8363B4FC-5F21-4DCE-8E00-832036D8D853}" type="sibTrans" cxnId="{236A57BF-B27B-4D33-83C2-25904B5A63C9}">
      <dgm:prSet/>
      <dgm:spPr/>
      <dgm:t>
        <a:bodyPr/>
        <a:lstStyle/>
        <a:p>
          <a:endParaRPr lang="en-US"/>
        </a:p>
      </dgm:t>
    </dgm:pt>
    <dgm:pt modelId="{FEE1C633-E884-4C2B-BDBA-0A2AA3E6EC31}">
      <dgm:prSet phldrT="[Text]"/>
      <dgm:spPr/>
      <dgm:t>
        <a:bodyPr/>
        <a:lstStyle/>
        <a:p>
          <a:r>
            <a:rPr lang="en-US" dirty="0"/>
            <a:t>Christ-Directed</a:t>
          </a:r>
        </a:p>
      </dgm:t>
    </dgm:pt>
    <dgm:pt modelId="{C9CEE07A-2444-40A8-B71A-88F678ABAC73}" type="parTrans" cxnId="{8106CE3F-D474-4044-9CDD-78510C89ACAD}">
      <dgm:prSet/>
      <dgm:spPr/>
      <dgm:t>
        <a:bodyPr/>
        <a:lstStyle/>
        <a:p>
          <a:endParaRPr lang="en-US"/>
        </a:p>
      </dgm:t>
    </dgm:pt>
    <dgm:pt modelId="{6E0434D6-5D81-4AC7-A40E-04E05052CF3B}" type="sibTrans" cxnId="{8106CE3F-D474-4044-9CDD-78510C89ACAD}">
      <dgm:prSet/>
      <dgm:spPr/>
      <dgm:t>
        <a:bodyPr/>
        <a:lstStyle/>
        <a:p>
          <a:endParaRPr lang="en-US"/>
        </a:p>
      </dgm:t>
    </dgm:pt>
    <dgm:pt modelId="{A87F0E7A-22C0-499C-99D9-F7ED678D2A0D}" type="pres">
      <dgm:prSet presAssocID="{D3E9F5A5-F838-4C2E-B158-B832156279AA}" presName="Name0" presStyleCnt="0">
        <dgm:presLayoutVars>
          <dgm:dir/>
          <dgm:resizeHandles val="exact"/>
        </dgm:presLayoutVars>
      </dgm:prSet>
      <dgm:spPr/>
    </dgm:pt>
    <dgm:pt modelId="{31F0D2E0-4A7B-4BCA-9DA3-60F5954BF138}" type="pres">
      <dgm:prSet presAssocID="{1E5EB735-3BC8-45B7-BC91-2595D375BE70}" presName="composite" presStyleCnt="0"/>
      <dgm:spPr/>
    </dgm:pt>
    <dgm:pt modelId="{DE930A53-1E3E-48E5-AD74-31D042487E45}" type="pres">
      <dgm:prSet presAssocID="{1E5EB735-3BC8-45B7-BC91-2595D375BE70}" presName="rect1" presStyleLbl="bgImgPlace1" presStyleIdx="0" presStyleCnt="2"/>
      <dgm:spPr>
        <a:blipFill rotWithShape="1">
          <a:blip xmlns:r="http://schemas.openxmlformats.org/officeDocument/2006/relationships" r:embed="rId1"/>
          <a:srcRect/>
          <a:stretch>
            <a:fillRect t="-9000" b="-9000"/>
          </a:stretch>
        </a:blipFill>
      </dgm:spPr>
    </dgm:pt>
    <dgm:pt modelId="{AB10AF2B-4BC6-4D3C-8253-26DEB16489BB}" type="pres">
      <dgm:prSet presAssocID="{1E5EB735-3BC8-45B7-BC91-2595D375BE70}" presName="wedgeRectCallout1" presStyleLbl="node1" presStyleIdx="0" presStyleCnt="2">
        <dgm:presLayoutVars>
          <dgm:bulletEnabled val="1"/>
        </dgm:presLayoutVars>
      </dgm:prSet>
      <dgm:spPr/>
    </dgm:pt>
    <dgm:pt modelId="{590C35ED-D1CB-449F-A038-4DBAD78C3857}" type="pres">
      <dgm:prSet presAssocID="{8363B4FC-5F21-4DCE-8E00-832036D8D853}" presName="sibTrans" presStyleCnt="0"/>
      <dgm:spPr/>
    </dgm:pt>
    <dgm:pt modelId="{7AA870F5-5F88-4E1C-8C2E-A1CF6295EC56}" type="pres">
      <dgm:prSet presAssocID="{FEE1C633-E884-4C2B-BDBA-0A2AA3E6EC31}" presName="composite" presStyleCnt="0"/>
      <dgm:spPr/>
    </dgm:pt>
    <dgm:pt modelId="{AECA2A58-0BB9-42B4-80DB-39A37D4F1665}" type="pres">
      <dgm:prSet presAssocID="{FEE1C633-E884-4C2B-BDBA-0A2AA3E6EC31}" presName="rect1" presStyleLbl="bgImgPlace1" presStyleIdx="1" presStyleCnt="2"/>
      <dgm:spPr>
        <a:blipFill rotWithShape="1">
          <a:blip xmlns:r="http://schemas.openxmlformats.org/officeDocument/2006/relationships" r:embed="rId2"/>
          <a:srcRect/>
          <a:stretch>
            <a:fillRect t="-6000" b="-6000"/>
          </a:stretch>
        </a:blipFill>
      </dgm:spPr>
    </dgm:pt>
    <dgm:pt modelId="{883E8948-E268-4BE9-827B-555804C315EF}" type="pres">
      <dgm:prSet presAssocID="{FEE1C633-E884-4C2B-BDBA-0A2AA3E6EC31}" presName="wedgeRectCallout1" presStyleLbl="node1" presStyleIdx="1" presStyleCnt="2">
        <dgm:presLayoutVars>
          <dgm:bulletEnabled val="1"/>
        </dgm:presLayoutVars>
      </dgm:prSet>
      <dgm:spPr/>
    </dgm:pt>
  </dgm:ptLst>
  <dgm:cxnLst>
    <dgm:cxn modelId="{D4F32F0F-4BDB-4E7E-BB8A-6568AF3EE3E6}" type="presOf" srcId="{FEE1C633-E884-4C2B-BDBA-0A2AA3E6EC31}" destId="{883E8948-E268-4BE9-827B-555804C315EF}" srcOrd="0" destOrd="0" presId="urn:microsoft.com/office/officeart/2008/layout/BendingPictureCaptionList"/>
    <dgm:cxn modelId="{8106CE3F-D474-4044-9CDD-78510C89ACAD}" srcId="{D3E9F5A5-F838-4C2E-B158-B832156279AA}" destId="{FEE1C633-E884-4C2B-BDBA-0A2AA3E6EC31}" srcOrd="1" destOrd="0" parTransId="{C9CEE07A-2444-40A8-B71A-88F678ABAC73}" sibTransId="{6E0434D6-5D81-4AC7-A40E-04E05052CF3B}"/>
    <dgm:cxn modelId="{FBDF3662-6FB1-4A8F-AAB8-CB35BB2E1DF1}" type="presOf" srcId="{1E5EB735-3BC8-45B7-BC91-2595D375BE70}" destId="{AB10AF2B-4BC6-4D3C-8253-26DEB16489BB}" srcOrd="0" destOrd="0" presId="urn:microsoft.com/office/officeart/2008/layout/BendingPictureCaptionList"/>
    <dgm:cxn modelId="{236A57BF-B27B-4D33-83C2-25904B5A63C9}" srcId="{D3E9F5A5-F838-4C2E-B158-B832156279AA}" destId="{1E5EB735-3BC8-45B7-BC91-2595D375BE70}" srcOrd="0" destOrd="0" parTransId="{5F5A511B-6901-4485-B124-AE167C90295E}" sibTransId="{8363B4FC-5F21-4DCE-8E00-832036D8D853}"/>
    <dgm:cxn modelId="{AA4012F8-D601-4897-89A7-CFA224D2B900}" type="presOf" srcId="{D3E9F5A5-F838-4C2E-B158-B832156279AA}" destId="{A87F0E7A-22C0-499C-99D9-F7ED678D2A0D}" srcOrd="0" destOrd="0" presId="urn:microsoft.com/office/officeart/2008/layout/BendingPictureCaptionList"/>
    <dgm:cxn modelId="{559FCBBF-2E5D-46BD-873C-01004DD1400D}" type="presParOf" srcId="{A87F0E7A-22C0-499C-99D9-F7ED678D2A0D}" destId="{31F0D2E0-4A7B-4BCA-9DA3-60F5954BF138}" srcOrd="0" destOrd="0" presId="urn:microsoft.com/office/officeart/2008/layout/BendingPictureCaptionList"/>
    <dgm:cxn modelId="{4E3C283D-E071-44F2-ACC3-D930A6331C19}" type="presParOf" srcId="{31F0D2E0-4A7B-4BCA-9DA3-60F5954BF138}" destId="{DE930A53-1E3E-48E5-AD74-31D042487E45}" srcOrd="0" destOrd="0" presId="urn:microsoft.com/office/officeart/2008/layout/BendingPictureCaptionList"/>
    <dgm:cxn modelId="{A8D40802-4A90-4A2D-82FB-092731E1E0E9}" type="presParOf" srcId="{31F0D2E0-4A7B-4BCA-9DA3-60F5954BF138}" destId="{AB10AF2B-4BC6-4D3C-8253-26DEB16489BB}" srcOrd="1" destOrd="0" presId="urn:microsoft.com/office/officeart/2008/layout/BendingPictureCaptionList"/>
    <dgm:cxn modelId="{69F8EBEE-D8FD-4F45-99C3-6103C62A3A90}" type="presParOf" srcId="{A87F0E7A-22C0-499C-99D9-F7ED678D2A0D}" destId="{590C35ED-D1CB-449F-A038-4DBAD78C3857}" srcOrd="1" destOrd="0" presId="urn:microsoft.com/office/officeart/2008/layout/BendingPictureCaptionList"/>
    <dgm:cxn modelId="{9BEEA737-CB9A-45C8-A698-8B99AC1D1A64}" type="presParOf" srcId="{A87F0E7A-22C0-499C-99D9-F7ED678D2A0D}" destId="{7AA870F5-5F88-4E1C-8C2E-A1CF6295EC56}" srcOrd="2" destOrd="0" presId="urn:microsoft.com/office/officeart/2008/layout/BendingPictureCaptionList"/>
    <dgm:cxn modelId="{282E19FA-3B74-46BA-8F06-28A9B2593EC7}" type="presParOf" srcId="{7AA870F5-5F88-4E1C-8C2E-A1CF6295EC56}" destId="{AECA2A58-0BB9-42B4-80DB-39A37D4F1665}" srcOrd="0" destOrd="0" presId="urn:microsoft.com/office/officeart/2008/layout/BendingPictureCaptionList"/>
    <dgm:cxn modelId="{55719E81-1B90-4078-9903-86559B0A72F4}" type="presParOf" srcId="{7AA870F5-5F88-4E1C-8C2E-A1CF6295EC56}" destId="{883E8948-E268-4BE9-827B-555804C315EF}"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05AECD-2E44-47DF-A6BE-F25C053C782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C33005D-10E3-4D82-AA22-1C0862EF466D}">
      <dgm:prSet phldrT="[Text]"/>
      <dgm:spPr/>
      <dgm:t>
        <a:bodyPr/>
        <a:lstStyle/>
        <a:p>
          <a:r>
            <a:rPr lang="en-US" dirty="0"/>
            <a:t>God Renews Us By</a:t>
          </a:r>
        </a:p>
      </dgm:t>
    </dgm:pt>
    <dgm:pt modelId="{A79CA930-9849-4B9F-8771-C796A31A5584}" type="parTrans" cxnId="{50DB2FFC-B991-41C4-B89D-757D2B3FF145}">
      <dgm:prSet/>
      <dgm:spPr/>
      <dgm:t>
        <a:bodyPr/>
        <a:lstStyle/>
        <a:p>
          <a:endParaRPr lang="en-US"/>
        </a:p>
      </dgm:t>
    </dgm:pt>
    <dgm:pt modelId="{09DBE15B-ACCF-4AB6-9A5A-3547DC675970}" type="sibTrans" cxnId="{50DB2FFC-B991-41C4-B89D-757D2B3FF145}">
      <dgm:prSet/>
      <dgm:spPr/>
      <dgm:t>
        <a:bodyPr/>
        <a:lstStyle/>
        <a:p>
          <a:endParaRPr lang="en-US"/>
        </a:p>
      </dgm:t>
    </dgm:pt>
    <dgm:pt modelId="{8CD44EC8-EB87-4A8E-BA8B-8FFD2CC7E6D0}">
      <dgm:prSet phldrT="[Text]"/>
      <dgm:spPr/>
      <dgm:t>
        <a:bodyPr/>
        <a:lstStyle/>
        <a:p>
          <a:r>
            <a:rPr lang="en-US" dirty="0"/>
            <a:t>Prayer</a:t>
          </a:r>
        </a:p>
      </dgm:t>
    </dgm:pt>
    <dgm:pt modelId="{50504B89-5CFD-4F58-BC16-5CB60AE1E7DC}" type="parTrans" cxnId="{9AFC238F-D1A9-4ECC-B6F9-FB9B7B629418}">
      <dgm:prSet/>
      <dgm:spPr/>
      <dgm:t>
        <a:bodyPr/>
        <a:lstStyle/>
        <a:p>
          <a:endParaRPr lang="en-US"/>
        </a:p>
      </dgm:t>
    </dgm:pt>
    <dgm:pt modelId="{A64C6CE0-9A34-47BF-A603-9FFDE606DD4A}" type="sibTrans" cxnId="{9AFC238F-D1A9-4ECC-B6F9-FB9B7B629418}">
      <dgm:prSet/>
      <dgm:spPr/>
      <dgm:t>
        <a:bodyPr/>
        <a:lstStyle/>
        <a:p>
          <a:endParaRPr lang="en-US"/>
        </a:p>
      </dgm:t>
    </dgm:pt>
    <dgm:pt modelId="{8DC0B5B6-984B-4910-A990-862EF0B990C1}">
      <dgm:prSet phldrT="[Text]"/>
      <dgm:spPr/>
      <dgm:t>
        <a:bodyPr/>
        <a:lstStyle/>
        <a:p>
          <a:r>
            <a:rPr lang="en-US" dirty="0"/>
            <a:t>Fellowship</a:t>
          </a:r>
        </a:p>
      </dgm:t>
    </dgm:pt>
    <dgm:pt modelId="{B965B279-D3C7-495E-ABE2-3F114CBD1FA4}" type="parTrans" cxnId="{1E98D525-2CD4-43E2-BDF5-67D582626F87}">
      <dgm:prSet/>
      <dgm:spPr/>
      <dgm:t>
        <a:bodyPr/>
        <a:lstStyle/>
        <a:p>
          <a:endParaRPr lang="en-US"/>
        </a:p>
      </dgm:t>
    </dgm:pt>
    <dgm:pt modelId="{91FD5324-3361-417E-B823-A8234D3AC8C6}" type="sibTrans" cxnId="{1E98D525-2CD4-43E2-BDF5-67D582626F87}">
      <dgm:prSet/>
      <dgm:spPr/>
      <dgm:t>
        <a:bodyPr/>
        <a:lstStyle/>
        <a:p>
          <a:endParaRPr lang="en-US"/>
        </a:p>
      </dgm:t>
    </dgm:pt>
    <dgm:pt modelId="{7BAF538D-26DE-4558-8ED8-599EEFC4D71A}">
      <dgm:prSet phldrT="[Text]"/>
      <dgm:spPr/>
      <dgm:t>
        <a:bodyPr/>
        <a:lstStyle/>
        <a:p>
          <a:r>
            <a:rPr lang="en-US" dirty="0"/>
            <a:t>Suffering</a:t>
          </a:r>
        </a:p>
      </dgm:t>
    </dgm:pt>
    <dgm:pt modelId="{D01007E3-3907-4C02-B3D7-2D404991DDE7}" type="parTrans" cxnId="{828049AB-ACAD-446D-A15E-E4D70E7419EA}">
      <dgm:prSet/>
      <dgm:spPr/>
      <dgm:t>
        <a:bodyPr/>
        <a:lstStyle/>
        <a:p>
          <a:endParaRPr lang="en-US"/>
        </a:p>
      </dgm:t>
    </dgm:pt>
    <dgm:pt modelId="{5FDE199D-F464-4050-B8FE-5C90A9550BBC}" type="sibTrans" cxnId="{828049AB-ACAD-446D-A15E-E4D70E7419EA}">
      <dgm:prSet/>
      <dgm:spPr/>
      <dgm:t>
        <a:bodyPr/>
        <a:lstStyle/>
        <a:p>
          <a:endParaRPr lang="en-US"/>
        </a:p>
      </dgm:t>
    </dgm:pt>
    <dgm:pt modelId="{FDF176CB-75EA-4333-820E-3509D61B7E5E}">
      <dgm:prSet phldrT="[Text]"/>
      <dgm:spPr/>
      <dgm:t>
        <a:bodyPr/>
        <a:lstStyle/>
        <a:p>
          <a:r>
            <a:rPr lang="en-US" dirty="0"/>
            <a:t>Serving Others</a:t>
          </a:r>
        </a:p>
      </dgm:t>
    </dgm:pt>
    <dgm:pt modelId="{7592CB37-7775-4A97-9A0E-A68DD11C9966}" type="parTrans" cxnId="{003568D5-1312-48FA-8323-A40CFCA7B49A}">
      <dgm:prSet/>
      <dgm:spPr/>
      <dgm:t>
        <a:bodyPr/>
        <a:lstStyle/>
        <a:p>
          <a:endParaRPr lang="en-US"/>
        </a:p>
      </dgm:t>
    </dgm:pt>
    <dgm:pt modelId="{458D3E88-414B-41BE-BF3B-0722A99AF607}" type="sibTrans" cxnId="{003568D5-1312-48FA-8323-A40CFCA7B49A}">
      <dgm:prSet/>
      <dgm:spPr/>
      <dgm:t>
        <a:bodyPr/>
        <a:lstStyle/>
        <a:p>
          <a:endParaRPr lang="en-US"/>
        </a:p>
      </dgm:t>
    </dgm:pt>
    <dgm:pt modelId="{ACA4ACA9-92D9-41D7-A1BA-A2F22F4E0A75}">
      <dgm:prSet phldrT="[Text]"/>
      <dgm:spPr/>
      <dgm:t>
        <a:bodyPr/>
        <a:lstStyle/>
        <a:p>
          <a:r>
            <a:rPr lang="en-US" dirty="0"/>
            <a:t>The Word</a:t>
          </a:r>
        </a:p>
      </dgm:t>
    </dgm:pt>
    <dgm:pt modelId="{427FACD4-646E-4CE7-8B60-BFF10D57B8CA}" type="parTrans" cxnId="{A4A95329-E39F-4761-968E-EA50BAF104D4}">
      <dgm:prSet/>
      <dgm:spPr/>
      <dgm:t>
        <a:bodyPr/>
        <a:lstStyle/>
        <a:p>
          <a:endParaRPr lang="en-US"/>
        </a:p>
      </dgm:t>
    </dgm:pt>
    <dgm:pt modelId="{BE63EAA8-3191-4158-AD95-08DE6BC0041B}" type="sibTrans" cxnId="{A4A95329-E39F-4761-968E-EA50BAF104D4}">
      <dgm:prSet/>
      <dgm:spPr/>
      <dgm:t>
        <a:bodyPr/>
        <a:lstStyle/>
        <a:p>
          <a:endParaRPr lang="en-US"/>
        </a:p>
      </dgm:t>
    </dgm:pt>
    <dgm:pt modelId="{23969DF6-351F-4C6C-9D14-0FC8184D9F8E}" type="pres">
      <dgm:prSet presAssocID="{2A05AECD-2E44-47DF-A6BE-F25C053C782C}" presName="linear" presStyleCnt="0">
        <dgm:presLayoutVars>
          <dgm:dir/>
          <dgm:animLvl val="lvl"/>
          <dgm:resizeHandles val="exact"/>
        </dgm:presLayoutVars>
      </dgm:prSet>
      <dgm:spPr/>
    </dgm:pt>
    <dgm:pt modelId="{29EC44CE-3EEE-4253-A68B-17365261D94D}" type="pres">
      <dgm:prSet presAssocID="{6C33005D-10E3-4D82-AA22-1C0862EF466D}" presName="parentLin" presStyleCnt="0"/>
      <dgm:spPr/>
    </dgm:pt>
    <dgm:pt modelId="{A49405DA-02D7-4427-A41C-F61B7BDB08C9}" type="pres">
      <dgm:prSet presAssocID="{6C33005D-10E3-4D82-AA22-1C0862EF466D}" presName="parentLeftMargin" presStyleLbl="node1" presStyleIdx="0" presStyleCnt="1"/>
      <dgm:spPr/>
    </dgm:pt>
    <dgm:pt modelId="{57F1FB0F-3461-4911-8FE7-C842DF4E0FFB}" type="pres">
      <dgm:prSet presAssocID="{6C33005D-10E3-4D82-AA22-1C0862EF466D}" presName="parentText" presStyleLbl="node1" presStyleIdx="0" presStyleCnt="1">
        <dgm:presLayoutVars>
          <dgm:chMax val="0"/>
          <dgm:bulletEnabled val="1"/>
        </dgm:presLayoutVars>
      </dgm:prSet>
      <dgm:spPr/>
    </dgm:pt>
    <dgm:pt modelId="{2B4A2E22-46DF-4DCA-97BB-67DB33FF323C}" type="pres">
      <dgm:prSet presAssocID="{6C33005D-10E3-4D82-AA22-1C0862EF466D}" presName="negativeSpace" presStyleCnt="0"/>
      <dgm:spPr/>
    </dgm:pt>
    <dgm:pt modelId="{4B77798C-5F6C-47F1-84B0-1F23FF5835CE}" type="pres">
      <dgm:prSet presAssocID="{6C33005D-10E3-4D82-AA22-1C0862EF466D}" presName="childText" presStyleLbl="conFgAcc1" presStyleIdx="0" presStyleCnt="1">
        <dgm:presLayoutVars>
          <dgm:bulletEnabled val="1"/>
        </dgm:presLayoutVars>
      </dgm:prSet>
      <dgm:spPr/>
    </dgm:pt>
  </dgm:ptLst>
  <dgm:cxnLst>
    <dgm:cxn modelId="{2396C801-4DFB-4CAA-9EB7-FF07220494BF}" type="presOf" srcId="{FDF176CB-75EA-4333-820E-3509D61B7E5E}" destId="{4B77798C-5F6C-47F1-84B0-1F23FF5835CE}" srcOrd="0" destOrd="3" presId="urn:microsoft.com/office/officeart/2005/8/layout/list1"/>
    <dgm:cxn modelId="{1E98D525-2CD4-43E2-BDF5-67D582626F87}" srcId="{6C33005D-10E3-4D82-AA22-1C0862EF466D}" destId="{8DC0B5B6-984B-4910-A990-862EF0B990C1}" srcOrd="1" destOrd="0" parTransId="{B965B279-D3C7-495E-ABE2-3F114CBD1FA4}" sibTransId="{91FD5324-3361-417E-B823-A8234D3AC8C6}"/>
    <dgm:cxn modelId="{A4A95329-E39F-4761-968E-EA50BAF104D4}" srcId="{6C33005D-10E3-4D82-AA22-1C0862EF466D}" destId="{ACA4ACA9-92D9-41D7-A1BA-A2F22F4E0A75}" srcOrd="4" destOrd="0" parTransId="{427FACD4-646E-4CE7-8B60-BFF10D57B8CA}" sibTransId="{BE63EAA8-3191-4158-AD95-08DE6BC0041B}"/>
    <dgm:cxn modelId="{ACB8683E-EE5D-4DA2-A522-4BF880220714}" type="presOf" srcId="{7BAF538D-26DE-4558-8ED8-599EEFC4D71A}" destId="{4B77798C-5F6C-47F1-84B0-1F23FF5835CE}" srcOrd="0" destOrd="2" presId="urn:microsoft.com/office/officeart/2005/8/layout/list1"/>
    <dgm:cxn modelId="{6955FB5E-8707-4B26-9D58-4DDE7EFA9D33}" type="presOf" srcId="{6C33005D-10E3-4D82-AA22-1C0862EF466D}" destId="{57F1FB0F-3461-4911-8FE7-C842DF4E0FFB}" srcOrd="1" destOrd="0" presId="urn:microsoft.com/office/officeart/2005/8/layout/list1"/>
    <dgm:cxn modelId="{74922155-C185-48DF-9936-FADBB9E3F378}" type="presOf" srcId="{8DC0B5B6-984B-4910-A990-862EF0B990C1}" destId="{4B77798C-5F6C-47F1-84B0-1F23FF5835CE}" srcOrd="0" destOrd="1" presId="urn:microsoft.com/office/officeart/2005/8/layout/list1"/>
    <dgm:cxn modelId="{9AFC238F-D1A9-4ECC-B6F9-FB9B7B629418}" srcId="{6C33005D-10E3-4D82-AA22-1C0862EF466D}" destId="{8CD44EC8-EB87-4A8E-BA8B-8FFD2CC7E6D0}" srcOrd="0" destOrd="0" parTransId="{50504B89-5CFD-4F58-BC16-5CB60AE1E7DC}" sibTransId="{A64C6CE0-9A34-47BF-A603-9FFDE606DD4A}"/>
    <dgm:cxn modelId="{0220869B-BFD2-424B-800C-D2AC97F4F321}" type="presOf" srcId="{ACA4ACA9-92D9-41D7-A1BA-A2F22F4E0A75}" destId="{4B77798C-5F6C-47F1-84B0-1F23FF5835CE}" srcOrd="0" destOrd="4" presId="urn:microsoft.com/office/officeart/2005/8/layout/list1"/>
    <dgm:cxn modelId="{828049AB-ACAD-446D-A15E-E4D70E7419EA}" srcId="{6C33005D-10E3-4D82-AA22-1C0862EF466D}" destId="{7BAF538D-26DE-4558-8ED8-599EEFC4D71A}" srcOrd="2" destOrd="0" parTransId="{D01007E3-3907-4C02-B3D7-2D404991DDE7}" sibTransId="{5FDE199D-F464-4050-B8FE-5C90A9550BBC}"/>
    <dgm:cxn modelId="{C66FB4C5-57C0-425F-8AB0-4E91B245D717}" type="presOf" srcId="{2A05AECD-2E44-47DF-A6BE-F25C053C782C}" destId="{23969DF6-351F-4C6C-9D14-0FC8184D9F8E}" srcOrd="0" destOrd="0" presId="urn:microsoft.com/office/officeart/2005/8/layout/list1"/>
    <dgm:cxn modelId="{003568D5-1312-48FA-8323-A40CFCA7B49A}" srcId="{6C33005D-10E3-4D82-AA22-1C0862EF466D}" destId="{FDF176CB-75EA-4333-820E-3509D61B7E5E}" srcOrd="3" destOrd="0" parTransId="{7592CB37-7775-4A97-9A0E-A68DD11C9966}" sibTransId="{458D3E88-414B-41BE-BF3B-0722A99AF607}"/>
    <dgm:cxn modelId="{1FFF2DDA-7CB6-40C5-9D8B-919ECEBC16EB}" type="presOf" srcId="{8CD44EC8-EB87-4A8E-BA8B-8FFD2CC7E6D0}" destId="{4B77798C-5F6C-47F1-84B0-1F23FF5835CE}" srcOrd="0" destOrd="0" presId="urn:microsoft.com/office/officeart/2005/8/layout/list1"/>
    <dgm:cxn modelId="{10C818ED-E3F0-4073-8F8D-9EF2F88E614E}" type="presOf" srcId="{6C33005D-10E3-4D82-AA22-1C0862EF466D}" destId="{A49405DA-02D7-4427-A41C-F61B7BDB08C9}" srcOrd="0" destOrd="0" presId="urn:microsoft.com/office/officeart/2005/8/layout/list1"/>
    <dgm:cxn modelId="{50DB2FFC-B991-41C4-B89D-757D2B3FF145}" srcId="{2A05AECD-2E44-47DF-A6BE-F25C053C782C}" destId="{6C33005D-10E3-4D82-AA22-1C0862EF466D}" srcOrd="0" destOrd="0" parTransId="{A79CA930-9849-4B9F-8771-C796A31A5584}" sibTransId="{09DBE15B-ACCF-4AB6-9A5A-3547DC675970}"/>
    <dgm:cxn modelId="{9805E95D-B482-4FDE-8325-DC94105B86FE}" type="presParOf" srcId="{23969DF6-351F-4C6C-9D14-0FC8184D9F8E}" destId="{29EC44CE-3EEE-4253-A68B-17365261D94D}" srcOrd="0" destOrd="0" presId="urn:microsoft.com/office/officeart/2005/8/layout/list1"/>
    <dgm:cxn modelId="{F084905C-2606-4883-AC3E-D61B42EE5D63}" type="presParOf" srcId="{29EC44CE-3EEE-4253-A68B-17365261D94D}" destId="{A49405DA-02D7-4427-A41C-F61B7BDB08C9}" srcOrd="0" destOrd="0" presId="urn:microsoft.com/office/officeart/2005/8/layout/list1"/>
    <dgm:cxn modelId="{84EF4AFD-88F4-4234-9A63-AB1869A71FD8}" type="presParOf" srcId="{29EC44CE-3EEE-4253-A68B-17365261D94D}" destId="{57F1FB0F-3461-4911-8FE7-C842DF4E0FFB}" srcOrd="1" destOrd="0" presId="urn:microsoft.com/office/officeart/2005/8/layout/list1"/>
    <dgm:cxn modelId="{28664783-BA29-4B31-B53B-70791B299D9D}" type="presParOf" srcId="{23969DF6-351F-4C6C-9D14-0FC8184D9F8E}" destId="{2B4A2E22-46DF-4DCA-97BB-67DB33FF323C}" srcOrd="1" destOrd="0" presId="urn:microsoft.com/office/officeart/2005/8/layout/list1"/>
    <dgm:cxn modelId="{E0895052-3895-4CB7-876F-D46EE5830059}" type="presParOf" srcId="{23969DF6-351F-4C6C-9D14-0FC8184D9F8E}" destId="{4B77798C-5F6C-47F1-84B0-1F23FF5835C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163F87-034A-46D6-8906-C1759BFB06FA}" type="doc">
      <dgm:prSet loTypeId="urn:microsoft.com/office/officeart/2005/8/layout/process5" loCatId="process" qsTypeId="urn:microsoft.com/office/officeart/2005/8/quickstyle/simple5" qsCatId="simple" csTypeId="urn:microsoft.com/office/officeart/2005/8/colors/accent3_2" csCatId="accent3" phldr="1"/>
      <dgm:spPr/>
      <dgm:t>
        <a:bodyPr/>
        <a:lstStyle/>
        <a:p>
          <a:endParaRPr lang="en-US"/>
        </a:p>
      </dgm:t>
    </dgm:pt>
    <dgm:pt modelId="{364BFB29-9ED7-4BE5-BB2C-AA51203C03D4}">
      <dgm:prSet/>
      <dgm:spPr/>
      <dgm:t>
        <a:bodyPr/>
        <a:lstStyle/>
        <a:p>
          <a:r>
            <a:rPr lang="en-US" b="0" i="1" cap="none" spc="0" dirty="0">
              <a:ln w="0"/>
              <a:solidFill>
                <a:schemeClr val="tx1"/>
              </a:solidFill>
              <a:effectLst>
                <a:outerShdw blurRad="38100" dist="19050" dir="2700000" algn="tl" rotWithShape="0">
                  <a:schemeClr val="dk1">
                    <a:alpha val="40000"/>
                  </a:schemeClr>
                </a:outerShdw>
              </a:effectLst>
            </a:rPr>
            <a:t>Exodus 33:11 </a:t>
          </a:r>
          <a:r>
            <a:rPr lang="en-US" b="0" i="0" cap="none" spc="0" dirty="0">
              <a:ln w="0"/>
              <a:solidFill>
                <a:schemeClr val="tx1"/>
              </a:solidFill>
              <a:effectLst>
                <a:outerShdw blurRad="38100" dist="19050" dir="2700000" algn="tl" rotWithShape="0">
                  <a:schemeClr val="dk1">
                    <a:alpha val="40000"/>
                  </a:schemeClr>
                </a:outerShdw>
              </a:effectLst>
            </a:rPr>
            <a:t>The Lord would speak to Moses face to face, </a:t>
          </a:r>
        </a:p>
      </dgm:t>
    </dgm:pt>
    <dgm:pt modelId="{2DBC3395-0B49-4B03-A862-954DF645AF2F}" type="parTrans" cxnId="{8BDF3A81-9276-4E3F-8748-54BFFBE592A1}">
      <dgm:prSet/>
      <dgm:spPr/>
      <dgm:t>
        <a:bodyPr/>
        <a:lstStyle/>
        <a:p>
          <a:endParaRPr lang="en-US"/>
        </a:p>
      </dgm:t>
    </dgm:pt>
    <dgm:pt modelId="{01F0F92E-F440-4B01-BFB8-6EA0622079EE}" type="sibTrans" cxnId="{8BDF3A81-9276-4E3F-8748-54BFFBE592A1}">
      <dgm:prSet/>
      <dgm:spPr/>
      <dgm:t>
        <a:bodyPr/>
        <a:lstStyle/>
        <a:p>
          <a:endParaRPr lang="en-US"/>
        </a:p>
      </dgm:t>
    </dgm:pt>
    <dgm:pt modelId="{A67AE226-7573-4AF7-97BF-6C060EADB541}">
      <dgm:prSet custT="1"/>
      <dgm:spPr/>
      <dgm:t>
        <a:bodyPr/>
        <a:lstStyle/>
        <a:p>
          <a:r>
            <a:rPr lang="en-US" sz="3200" b="0" i="0" cap="none" spc="0" dirty="0">
              <a:ln w="0"/>
              <a:solidFill>
                <a:schemeClr val="tx1"/>
              </a:solidFill>
              <a:effectLst>
                <a:outerShdw blurRad="38100" dist="19050" dir="2700000" algn="tl" rotWithShape="0">
                  <a:schemeClr val="dk1">
                    <a:alpha val="40000"/>
                  </a:schemeClr>
                </a:outerShdw>
              </a:effectLst>
            </a:rPr>
            <a:t>as a man speaks </a:t>
          </a:r>
          <a:r>
            <a:rPr lang="en-US" sz="3200" b="1" i="0" cap="none" spc="0" dirty="0">
              <a:ln w="0"/>
              <a:solidFill>
                <a:schemeClr val="tx1"/>
              </a:solidFill>
              <a:effectLst>
                <a:outerShdw blurRad="38100" dist="19050" dir="2700000" algn="tl" rotWithShape="0">
                  <a:schemeClr val="dk1">
                    <a:alpha val="40000"/>
                  </a:schemeClr>
                </a:outerShdw>
              </a:effectLst>
            </a:rPr>
            <a:t>with his </a:t>
          </a:r>
          <a:r>
            <a:rPr lang="en-US" sz="3200" b="1" i="1" cap="none" spc="0" dirty="0">
              <a:ln w="0"/>
              <a:solidFill>
                <a:schemeClr val="tx1"/>
              </a:solidFill>
              <a:effectLst>
                <a:outerShdw blurRad="38100" dist="19050" dir="2700000" algn="tl" rotWithShape="0">
                  <a:schemeClr val="dk1">
                    <a:alpha val="40000"/>
                  </a:schemeClr>
                </a:outerShdw>
              </a:effectLst>
            </a:rPr>
            <a:t>friend</a:t>
          </a:r>
          <a:r>
            <a:rPr lang="en-US" sz="3200" b="0" i="1" cap="none" spc="0" dirty="0">
              <a:ln w="0"/>
              <a:solidFill>
                <a:schemeClr val="tx1"/>
              </a:solidFill>
              <a:effectLst>
                <a:outerShdw blurRad="38100" dist="19050" dir="2700000" algn="tl" rotWithShape="0">
                  <a:schemeClr val="dk1">
                    <a:alpha val="40000"/>
                  </a:schemeClr>
                </a:outerShdw>
              </a:effectLst>
            </a:rPr>
            <a:t>. </a:t>
          </a:r>
          <a:endParaRPr lang="en-US" sz="3200" b="0" cap="none" spc="0" dirty="0">
            <a:ln w="0"/>
            <a:solidFill>
              <a:schemeClr val="tx1"/>
            </a:solidFill>
            <a:effectLst>
              <a:outerShdw blurRad="38100" dist="19050" dir="2700000" algn="tl" rotWithShape="0">
                <a:schemeClr val="dk1">
                  <a:alpha val="40000"/>
                </a:schemeClr>
              </a:outerShdw>
            </a:effectLst>
          </a:endParaRPr>
        </a:p>
      </dgm:t>
    </dgm:pt>
    <dgm:pt modelId="{59F55905-672F-48B8-81CD-8BBEBFB3B7E5}" type="parTrans" cxnId="{AE33DBB4-07E5-47D2-A3B4-027D193D9545}">
      <dgm:prSet/>
      <dgm:spPr/>
      <dgm:t>
        <a:bodyPr/>
        <a:lstStyle/>
        <a:p>
          <a:endParaRPr lang="en-US"/>
        </a:p>
      </dgm:t>
    </dgm:pt>
    <dgm:pt modelId="{94801CC4-5399-4743-918C-559F52396104}" type="sibTrans" cxnId="{AE33DBB4-07E5-47D2-A3B4-027D193D9545}">
      <dgm:prSet/>
      <dgm:spPr/>
      <dgm:t>
        <a:bodyPr/>
        <a:lstStyle/>
        <a:p>
          <a:endParaRPr lang="en-US"/>
        </a:p>
      </dgm:t>
    </dgm:pt>
    <dgm:pt modelId="{92FF20EC-6E89-401F-9481-7B1A00CFEFEA}" type="pres">
      <dgm:prSet presAssocID="{13163F87-034A-46D6-8906-C1759BFB06FA}" presName="diagram" presStyleCnt="0">
        <dgm:presLayoutVars>
          <dgm:dir/>
          <dgm:resizeHandles val="exact"/>
        </dgm:presLayoutVars>
      </dgm:prSet>
      <dgm:spPr/>
    </dgm:pt>
    <dgm:pt modelId="{F239F72B-AE98-4992-A3D5-5371EB168E42}" type="pres">
      <dgm:prSet presAssocID="{364BFB29-9ED7-4BE5-BB2C-AA51203C03D4}" presName="node" presStyleLbl="node1" presStyleIdx="0" presStyleCnt="2">
        <dgm:presLayoutVars>
          <dgm:bulletEnabled val="1"/>
        </dgm:presLayoutVars>
      </dgm:prSet>
      <dgm:spPr/>
    </dgm:pt>
    <dgm:pt modelId="{6591878D-F161-47CA-8A5B-F0FC2395A2F7}" type="pres">
      <dgm:prSet presAssocID="{01F0F92E-F440-4B01-BFB8-6EA0622079EE}" presName="sibTrans" presStyleLbl="sibTrans2D1" presStyleIdx="0" presStyleCnt="1"/>
      <dgm:spPr/>
    </dgm:pt>
    <dgm:pt modelId="{0F27B43A-08C2-48ED-87B9-42699FD5DBCE}" type="pres">
      <dgm:prSet presAssocID="{01F0F92E-F440-4B01-BFB8-6EA0622079EE}" presName="connectorText" presStyleLbl="sibTrans2D1" presStyleIdx="0" presStyleCnt="1"/>
      <dgm:spPr/>
    </dgm:pt>
    <dgm:pt modelId="{C857EC1F-D0DF-426A-9D2F-47A1D29CB4E2}" type="pres">
      <dgm:prSet presAssocID="{A67AE226-7573-4AF7-97BF-6C060EADB541}" presName="node" presStyleLbl="node1" presStyleIdx="1" presStyleCnt="2">
        <dgm:presLayoutVars>
          <dgm:bulletEnabled val="1"/>
        </dgm:presLayoutVars>
      </dgm:prSet>
      <dgm:spPr/>
    </dgm:pt>
  </dgm:ptLst>
  <dgm:cxnLst>
    <dgm:cxn modelId="{76324A24-7190-496B-9FC0-E1C267CD6CFD}" type="presOf" srcId="{13163F87-034A-46D6-8906-C1759BFB06FA}" destId="{92FF20EC-6E89-401F-9481-7B1A00CFEFEA}" srcOrd="0" destOrd="0" presId="urn:microsoft.com/office/officeart/2005/8/layout/process5"/>
    <dgm:cxn modelId="{8BDF3A81-9276-4E3F-8748-54BFFBE592A1}" srcId="{13163F87-034A-46D6-8906-C1759BFB06FA}" destId="{364BFB29-9ED7-4BE5-BB2C-AA51203C03D4}" srcOrd="0" destOrd="0" parTransId="{2DBC3395-0B49-4B03-A862-954DF645AF2F}" sibTransId="{01F0F92E-F440-4B01-BFB8-6EA0622079EE}"/>
    <dgm:cxn modelId="{EEC5829B-E22F-4118-97CF-8C0AA9CE2D40}" type="presOf" srcId="{01F0F92E-F440-4B01-BFB8-6EA0622079EE}" destId="{0F27B43A-08C2-48ED-87B9-42699FD5DBCE}" srcOrd="1" destOrd="0" presId="urn:microsoft.com/office/officeart/2005/8/layout/process5"/>
    <dgm:cxn modelId="{AE33DBB4-07E5-47D2-A3B4-027D193D9545}" srcId="{13163F87-034A-46D6-8906-C1759BFB06FA}" destId="{A67AE226-7573-4AF7-97BF-6C060EADB541}" srcOrd="1" destOrd="0" parTransId="{59F55905-672F-48B8-81CD-8BBEBFB3B7E5}" sibTransId="{94801CC4-5399-4743-918C-559F52396104}"/>
    <dgm:cxn modelId="{5491CAB8-03B9-4453-8CDB-83D66C9EE6AF}" type="presOf" srcId="{01F0F92E-F440-4B01-BFB8-6EA0622079EE}" destId="{6591878D-F161-47CA-8A5B-F0FC2395A2F7}" srcOrd="0" destOrd="0" presId="urn:microsoft.com/office/officeart/2005/8/layout/process5"/>
    <dgm:cxn modelId="{90BAAEC9-EEA9-4A3C-9EE2-398AE7256009}" type="presOf" srcId="{364BFB29-9ED7-4BE5-BB2C-AA51203C03D4}" destId="{F239F72B-AE98-4992-A3D5-5371EB168E42}" srcOrd="0" destOrd="0" presId="urn:microsoft.com/office/officeart/2005/8/layout/process5"/>
    <dgm:cxn modelId="{D7F91BFE-7457-4737-9398-BD20780E9F1E}" type="presOf" srcId="{A67AE226-7573-4AF7-97BF-6C060EADB541}" destId="{C857EC1F-D0DF-426A-9D2F-47A1D29CB4E2}" srcOrd="0" destOrd="0" presId="urn:microsoft.com/office/officeart/2005/8/layout/process5"/>
    <dgm:cxn modelId="{EDBE65E3-FCA0-4782-8C7D-639B8D6AC232}" type="presParOf" srcId="{92FF20EC-6E89-401F-9481-7B1A00CFEFEA}" destId="{F239F72B-AE98-4992-A3D5-5371EB168E42}" srcOrd="0" destOrd="0" presId="urn:microsoft.com/office/officeart/2005/8/layout/process5"/>
    <dgm:cxn modelId="{C0540198-B7BB-4A0C-8703-C67911443772}" type="presParOf" srcId="{92FF20EC-6E89-401F-9481-7B1A00CFEFEA}" destId="{6591878D-F161-47CA-8A5B-F0FC2395A2F7}" srcOrd="1" destOrd="0" presId="urn:microsoft.com/office/officeart/2005/8/layout/process5"/>
    <dgm:cxn modelId="{E45B9D65-B3B8-477E-80C8-6C73179F134E}" type="presParOf" srcId="{6591878D-F161-47CA-8A5B-F0FC2395A2F7}" destId="{0F27B43A-08C2-48ED-87B9-42699FD5DBCE}" srcOrd="0" destOrd="0" presId="urn:microsoft.com/office/officeart/2005/8/layout/process5"/>
    <dgm:cxn modelId="{0AFE9500-5594-46AA-BC1A-149325692B22}" type="presParOf" srcId="{92FF20EC-6E89-401F-9481-7B1A00CFEFEA}" destId="{C857EC1F-D0DF-426A-9D2F-47A1D29CB4E2}"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2FA821-A9F4-4DC2-A8F9-A5D5A2EF9352}" type="doc">
      <dgm:prSet loTypeId="urn:microsoft.com/office/officeart/2005/8/layout/process1" loCatId="process" qsTypeId="urn:microsoft.com/office/officeart/2005/8/quickstyle/3d1" qsCatId="3D" csTypeId="urn:microsoft.com/office/officeart/2005/8/colors/accent1_2" csCatId="accent1" phldr="1"/>
      <dgm:spPr/>
      <dgm:t>
        <a:bodyPr/>
        <a:lstStyle/>
        <a:p>
          <a:endParaRPr lang="en-US"/>
        </a:p>
      </dgm:t>
    </dgm:pt>
    <dgm:pt modelId="{A7C44192-362E-4AAB-8B0B-F3A5DE7709DC}">
      <dgm:prSet/>
      <dgm:spPr/>
      <dgm:t>
        <a:bodyPr/>
        <a:lstStyle/>
        <a:p>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 Corinthians 2:16  For who has known the mind of the Lord, that he will instruct him? </a:t>
          </a:r>
        </a:p>
      </dgm:t>
    </dgm:pt>
    <dgm:pt modelId="{1D13D36A-F233-412D-B88B-7C8DAF127E17}" type="parTrans" cxnId="{71F98D37-FAB2-409A-87AA-BC97B3BA5C9F}">
      <dgm:prSet/>
      <dgm:spPr/>
      <dgm:t>
        <a:bodyPr/>
        <a:lstStyle/>
        <a:p>
          <a:endParaRPr lang="en-US"/>
        </a:p>
      </dgm:t>
    </dgm:pt>
    <dgm:pt modelId="{9396A873-0626-4486-A2C8-94123B1C5AC9}" type="sibTrans" cxnId="{71F98D37-FAB2-409A-87AA-BC97B3BA5C9F}">
      <dgm:prSet/>
      <dgm:spPr/>
      <dgm:t>
        <a:bodyPr/>
        <a:lstStyle/>
        <a:p>
          <a:endParaRPr lang="en-US"/>
        </a:p>
      </dgm:t>
    </dgm:pt>
    <dgm:pt modelId="{B6223F1B-A195-49EE-8F46-7E912F62E565}">
      <dgm:prSet custT="1"/>
      <dgm:spPr/>
      <dgm:t>
        <a:bodyPr/>
        <a:lstStyle/>
        <a:p>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But we have the mind of Christ. </a:t>
          </a:r>
        </a:p>
      </dgm:t>
    </dgm:pt>
    <dgm:pt modelId="{2B33A4B2-CBBE-4287-ABE4-C1F042A624C0}" type="parTrans" cxnId="{5C0D2ED2-8AAE-43E4-BEED-B4A04D58EFB4}">
      <dgm:prSet/>
      <dgm:spPr/>
      <dgm:t>
        <a:bodyPr/>
        <a:lstStyle/>
        <a:p>
          <a:endParaRPr lang="en-US"/>
        </a:p>
      </dgm:t>
    </dgm:pt>
    <dgm:pt modelId="{07E572EB-9522-4700-A4D4-6BF1D9940BC7}" type="sibTrans" cxnId="{5C0D2ED2-8AAE-43E4-BEED-B4A04D58EFB4}">
      <dgm:prSet/>
      <dgm:spPr/>
      <dgm:t>
        <a:bodyPr/>
        <a:lstStyle/>
        <a:p>
          <a:endParaRPr lang="en-US"/>
        </a:p>
      </dgm:t>
    </dgm:pt>
    <dgm:pt modelId="{8073760A-8168-407E-B294-5C7A17784D53}" type="pres">
      <dgm:prSet presAssocID="{0E2FA821-A9F4-4DC2-A8F9-A5D5A2EF9352}" presName="Name0" presStyleCnt="0">
        <dgm:presLayoutVars>
          <dgm:dir/>
          <dgm:resizeHandles val="exact"/>
        </dgm:presLayoutVars>
      </dgm:prSet>
      <dgm:spPr/>
    </dgm:pt>
    <dgm:pt modelId="{782096B2-4B87-4F67-B0BD-7D9D18032E09}" type="pres">
      <dgm:prSet presAssocID="{A7C44192-362E-4AAB-8B0B-F3A5DE7709DC}" presName="node" presStyleLbl="node1" presStyleIdx="0" presStyleCnt="2">
        <dgm:presLayoutVars>
          <dgm:bulletEnabled val="1"/>
        </dgm:presLayoutVars>
      </dgm:prSet>
      <dgm:spPr/>
    </dgm:pt>
    <dgm:pt modelId="{DF22F333-34FD-4A80-B2C0-A8758B8E1A65}" type="pres">
      <dgm:prSet presAssocID="{9396A873-0626-4486-A2C8-94123B1C5AC9}" presName="sibTrans" presStyleLbl="sibTrans2D1" presStyleIdx="0" presStyleCnt="1"/>
      <dgm:spPr/>
    </dgm:pt>
    <dgm:pt modelId="{23454098-34B9-4762-9B5F-7384C5DB9406}" type="pres">
      <dgm:prSet presAssocID="{9396A873-0626-4486-A2C8-94123B1C5AC9}" presName="connectorText" presStyleLbl="sibTrans2D1" presStyleIdx="0" presStyleCnt="1"/>
      <dgm:spPr/>
    </dgm:pt>
    <dgm:pt modelId="{BFEF7A85-CA04-4A39-9829-DB0093196CB1}" type="pres">
      <dgm:prSet presAssocID="{B6223F1B-A195-49EE-8F46-7E912F62E565}" presName="node" presStyleLbl="node1" presStyleIdx="1" presStyleCnt="2">
        <dgm:presLayoutVars>
          <dgm:bulletEnabled val="1"/>
        </dgm:presLayoutVars>
      </dgm:prSet>
      <dgm:spPr/>
    </dgm:pt>
  </dgm:ptLst>
  <dgm:cxnLst>
    <dgm:cxn modelId="{AF10C206-909B-44CE-B0A2-B2E1793369C9}" type="presOf" srcId="{9396A873-0626-4486-A2C8-94123B1C5AC9}" destId="{23454098-34B9-4762-9B5F-7384C5DB9406}" srcOrd="1" destOrd="0" presId="urn:microsoft.com/office/officeart/2005/8/layout/process1"/>
    <dgm:cxn modelId="{71F98D37-FAB2-409A-87AA-BC97B3BA5C9F}" srcId="{0E2FA821-A9F4-4DC2-A8F9-A5D5A2EF9352}" destId="{A7C44192-362E-4AAB-8B0B-F3A5DE7709DC}" srcOrd="0" destOrd="0" parTransId="{1D13D36A-F233-412D-B88B-7C8DAF127E17}" sibTransId="{9396A873-0626-4486-A2C8-94123B1C5AC9}"/>
    <dgm:cxn modelId="{23A48549-EE86-47DE-9B65-28E096F66961}" type="presOf" srcId="{A7C44192-362E-4AAB-8B0B-F3A5DE7709DC}" destId="{782096B2-4B87-4F67-B0BD-7D9D18032E09}" srcOrd="0" destOrd="0" presId="urn:microsoft.com/office/officeart/2005/8/layout/process1"/>
    <dgm:cxn modelId="{6818BD71-A86B-4D57-9F6E-A51F36C1E58E}" type="presOf" srcId="{0E2FA821-A9F4-4DC2-A8F9-A5D5A2EF9352}" destId="{8073760A-8168-407E-B294-5C7A17784D53}" srcOrd="0" destOrd="0" presId="urn:microsoft.com/office/officeart/2005/8/layout/process1"/>
    <dgm:cxn modelId="{411BF180-6EBA-4205-BE90-9B87AB6964D9}" type="presOf" srcId="{9396A873-0626-4486-A2C8-94123B1C5AC9}" destId="{DF22F333-34FD-4A80-B2C0-A8758B8E1A65}" srcOrd="0" destOrd="0" presId="urn:microsoft.com/office/officeart/2005/8/layout/process1"/>
    <dgm:cxn modelId="{5C0D2ED2-8AAE-43E4-BEED-B4A04D58EFB4}" srcId="{0E2FA821-A9F4-4DC2-A8F9-A5D5A2EF9352}" destId="{B6223F1B-A195-49EE-8F46-7E912F62E565}" srcOrd="1" destOrd="0" parTransId="{2B33A4B2-CBBE-4287-ABE4-C1F042A624C0}" sibTransId="{07E572EB-9522-4700-A4D4-6BF1D9940BC7}"/>
    <dgm:cxn modelId="{3897D8DB-D6A9-4A21-A6F8-407BB1BAC61F}" type="presOf" srcId="{B6223F1B-A195-49EE-8F46-7E912F62E565}" destId="{BFEF7A85-CA04-4A39-9829-DB0093196CB1}" srcOrd="0" destOrd="0" presId="urn:microsoft.com/office/officeart/2005/8/layout/process1"/>
    <dgm:cxn modelId="{F47F54CE-7588-47C2-BDFB-B5B85DFFBF07}" type="presParOf" srcId="{8073760A-8168-407E-B294-5C7A17784D53}" destId="{782096B2-4B87-4F67-B0BD-7D9D18032E09}" srcOrd="0" destOrd="0" presId="urn:microsoft.com/office/officeart/2005/8/layout/process1"/>
    <dgm:cxn modelId="{852183F5-B50A-4B91-8EB2-3F5EB7B443E1}" type="presParOf" srcId="{8073760A-8168-407E-B294-5C7A17784D53}" destId="{DF22F333-34FD-4A80-B2C0-A8758B8E1A65}" srcOrd="1" destOrd="0" presId="urn:microsoft.com/office/officeart/2005/8/layout/process1"/>
    <dgm:cxn modelId="{EBD64972-720A-43AA-A625-33BF1E5527C7}" type="presParOf" srcId="{DF22F333-34FD-4A80-B2C0-A8758B8E1A65}" destId="{23454098-34B9-4762-9B5F-7384C5DB9406}" srcOrd="0" destOrd="0" presId="urn:microsoft.com/office/officeart/2005/8/layout/process1"/>
    <dgm:cxn modelId="{14AEED6A-EFF0-437B-AD82-7941B9EFEB03}" type="presParOf" srcId="{8073760A-8168-407E-B294-5C7A17784D53}" destId="{BFEF7A85-CA04-4A39-9829-DB0093196CB1}"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2FA821-A9F4-4DC2-A8F9-A5D5A2EF9352}" type="doc">
      <dgm:prSet loTypeId="urn:microsoft.com/office/officeart/2005/8/layout/process1" loCatId="process" qsTypeId="urn:microsoft.com/office/officeart/2005/8/quickstyle/3d1" qsCatId="3D" csTypeId="urn:microsoft.com/office/officeart/2005/8/colors/accent1_2" csCatId="accent1" phldr="1"/>
      <dgm:spPr/>
      <dgm:t>
        <a:bodyPr/>
        <a:lstStyle/>
        <a:p>
          <a:endParaRPr lang="en-US"/>
        </a:p>
      </dgm:t>
    </dgm:pt>
    <dgm:pt modelId="{A7C44192-362E-4AAB-8B0B-F3A5DE7709DC}">
      <dgm:prSet/>
      <dgm:spPr/>
      <dgm:t>
        <a:bodyPr/>
        <a:lstStyle/>
        <a:p>
          <a:r>
            <a:rPr lang="en-US"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Psalm 8:4-5 What is man that You take thought of him? </a:t>
          </a:r>
        </a:p>
      </dgm:t>
    </dgm:pt>
    <dgm:pt modelId="{1D13D36A-F233-412D-B88B-7C8DAF127E17}" type="parTrans" cxnId="{71F98D37-FAB2-409A-87AA-BC97B3BA5C9F}">
      <dgm:prSet/>
      <dgm:spPr/>
      <dgm:t>
        <a:bodyPr/>
        <a:lstStyle/>
        <a:p>
          <a:endParaRPr lang="en-US"/>
        </a:p>
      </dgm:t>
    </dgm:pt>
    <dgm:pt modelId="{9396A873-0626-4486-A2C8-94123B1C5AC9}" type="sibTrans" cxnId="{71F98D37-FAB2-409A-87AA-BC97B3BA5C9F}">
      <dgm:prSet/>
      <dgm:spPr/>
      <dgm:t>
        <a:bodyPr/>
        <a:lstStyle/>
        <a:p>
          <a:endParaRPr lang="en-US"/>
        </a:p>
      </dgm:t>
    </dgm:pt>
    <dgm:pt modelId="{B6223F1B-A195-49EE-8F46-7E912F62E565}">
      <dgm:prSet custT="1"/>
      <dgm:spPr/>
      <dgm:t>
        <a:bodyPr/>
        <a:lstStyle/>
        <a:p>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…Yet, You crown him with </a:t>
          </a:r>
          <a:r>
            <a:rPr lang="en-US" sz="32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glory</a:t>
          </a: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and majesty!  </a:t>
          </a:r>
        </a:p>
      </dgm:t>
    </dgm:pt>
    <dgm:pt modelId="{2B33A4B2-CBBE-4287-ABE4-C1F042A624C0}" type="parTrans" cxnId="{5C0D2ED2-8AAE-43E4-BEED-B4A04D58EFB4}">
      <dgm:prSet/>
      <dgm:spPr/>
      <dgm:t>
        <a:bodyPr/>
        <a:lstStyle/>
        <a:p>
          <a:endParaRPr lang="en-US"/>
        </a:p>
      </dgm:t>
    </dgm:pt>
    <dgm:pt modelId="{07E572EB-9522-4700-A4D4-6BF1D9940BC7}" type="sibTrans" cxnId="{5C0D2ED2-8AAE-43E4-BEED-B4A04D58EFB4}">
      <dgm:prSet/>
      <dgm:spPr/>
      <dgm:t>
        <a:bodyPr/>
        <a:lstStyle/>
        <a:p>
          <a:endParaRPr lang="en-US"/>
        </a:p>
      </dgm:t>
    </dgm:pt>
    <dgm:pt modelId="{8073760A-8168-407E-B294-5C7A17784D53}" type="pres">
      <dgm:prSet presAssocID="{0E2FA821-A9F4-4DC2-A8F9-A5D5A2EF9352}" presName="Name0" presStyleCnt="0">
        <dgm:presLayoutVars>
          <dgm:dir/>
          <dgm:resizeHandles val="exact"/>
        </dgm:presLayoutVars>
      </dgm:prSet>
      <dgm:spPr/>
    </dgm:pt>
    <dgm:pt modelId="{782096B2-4B87-4F67-B0BD-7D9D18032E09}" type="pres">
      <dgm:prSet presAssocID="{A7C44192-362E-4AAB-8B0B-F3A5DE7709DC}" presName="node" presStyleLbl="node1" presStyleIdx="0" presStyleCnt="2">
        <dgm:presLayoutVars>
          <dgm:bulletEnabled val="1"/>
        </dgm:presLayoutVars>
      </dgm:prSet>
      <dgm:spPr/>
    </dgm:pt>
    <dgm:pt modelId="{DF22F333-34FD-4A80-B2C0-A8758B8E1A65}" type="pres">
      <dgm:prSet presAssocID="{9396A873-0626-4486-A2C8-94123B1C5AC9}" presName="sibTrans" presStyleLbl="sibTrans2D1" presStyleIdx="0" presStyleCnt="1"/>
      <dgm:spPr/>
    </dgm:pt>
    <dgm:pt modelId="{23454098-34B9-4762-9B5F-7384C5DB9406}" type="pres">
      <dgm:prSet presAssocID="{9396A873-0626-4486-A2C8-94123B1C5AC9}" presName="connectorText" presStyleLbl="sibTrans2D1" presStyleIdx="0" presStyleCnt="1"/>
      <dgm:spPr/>
    </dgm:pt>
    <dgm:pt modelId="{BFEF7A85-CA04-4A39-9829-DB0093196CB1}" type="pres">
      <dgm:prSet presAssocID="{B6223F1B-A195-49EE-8F46-7E912F62E565}" presName="node" presStyleLbl="node1" presStyleIdx="1" presStyleCnt="2">
        <dgm:presLayoutVars>
          <dgm:bulletEnabled val="1"/>
        </dgm:presLayoutVars>
      </dgm:prSet>
      <dgm:spPr/>
    </dgm:pt>
  </dgm:ptLst>
  <dgm:cxnLst>
    <dgm:cxn modelId="{AF10C206-909B-44CE-B0A2-B2E1793369C9}" type="presOf" srcId="{9396A873-0626-4486-A2C8-94123B1C5AC9}" destId="{23454098-34B9-4762-9B5F-7384C5DB9406}" srcOrd="1" destOrd="0" presId="urn:microsoft.com/office/officeart/2005/8/layout/process1"/>
    <dgm:cxn modelId="{71F98D37-FAB2-409A-87AA-BC97B3BA5C9F}" srcId="{0E2FA821-A9F4-4DC2-A8F9-A5D5A2EF9352}" destId="{A7C44192-362E-4AAB-8B0B-F3A5DE7709DC}" srcOrd="0" destOrd="0" parTransId="{1D13D36A-F233-412D-B88B-7C8DAF127E17}" sibTransId="{9396A873-0626-4486-A2C8-94123B1C5AC9}"/>
    <dgm:cxn modelId="{23A48549-EE86-47DE-9B65-28E096F66961}" type="presOf" srcId="{A7C44192-362E-4AAB-8B0B-F3A5DE7709DC}" destId="{782096B2-4B87-4F67-B0BD-7D9D18032E09}" srcOrd="0" destOrd="0" presId="urn:microsoft.com/office/officeart/2005/8/layout/process1"/>
    <dgm:cxn modelId="{6818BD71-A86B-4D57-9F6E-A51F36C1E58E}" type="presOf" srcId="{0E2FA821-A9F4-4DC2-A8F9-A5D5A2EF9352}" destId="{8073760A-8168-407E-B294-5C7A17784D53}" srcOrd="0" destOrd="0" presId="urn:microsoft.com/office/officeart/2005/8/layout/process1"/>
    <dgm:cxn modelId="{411BF180-6EBA-4205-BE90-9B87AB6964D9}" type="presOf" srcId="{9396A873-0626-4486-A2C8-94123B1C5AC9}" destId="{DF22F333-34FD-4A80-B2C0-A8758B8E1A65}" srcOrd="0" destOrd="0" presId="urn:microsoft.com/office/officeart/2005/8/layout/process1"/>
    <dgm:cxn modelId="{5C0D2ED2-8AAE-43E4-BEED-B4A04D58EFB4}" srcId="{0E2FA821-A9F4-4DC2-A8F9-A5D5A2EF9352}" destId="{B6223F1B-A195-49EE-8F46-7E912F62E565}" srcOrd="1" destOrd="0" parTransId="{2B33A4B2-CBBE-4287-ABE4-C1F042A624C0}" sibTransId="{07E572EB-9522-4700-A4D4-6BF1D9940BC7}"/>
    <dgm:cxn modelId="{3897D8DB-D6A9-4A21-A6F8-407BB1BAC61F}" type="presOf" srcId="{B6223F1B-A195-49EE-8F46-7E912F62E565}" destId="{BFEF7A85-CA04-4A39-9829-DB0093196CB1}" srcOrd="0" destOrd="0" presId="urn:microsoft.com/office/officeart/2005/8/layout/process1"/>
    <dgm:cxn modelId="{F47F54CE-7588-47C2-BDFB-B5B85DFFBF07}" type="presParOf" srcId="{8073760A-8168-407E-B294-5C7A17784D53}" destId="{782096B2-4B87-4F67-B0BD-7D9D18032E09}" srcOrd="0" destOrd="0" presId="urn:microsoft.com/office/officeart/2005/8/layout/process1"/>
    <dgm:cxn modelId="{852183F5-B50A-4B91-8EB2-3F5EB7B443E1}" type="presParOf" srcId="{8073760A-8168-407E-B294-5C7A17784D53}" destId="{DF22F333-34FD-4A80-B2C0-A8758B8E1A65}" srcOrd="1" destOrd="0" presId="urn:microsoft.com/office/officeart/2005/8/layout/process1"/>
    <dgm:cxn modelId="{EBD64972-720A-43AA-A625-33BF1E5527C7}" type="presParOf" srcId="{DF22F333-34FD-4A80-B2C0-A8758B8E1A65}" destId="{23454098-34B9-4762-9B5F-7384C5DB9406}" srcOrd="0" destOrd="0" presId="urn:microsoft.com/office/officeart/2005/8/layout/process1"/>
    <dgm:cxn modelId="{14AEED6A-EFF0-437B-AD82-7941B9EFEB03}" type="presParOf" srcId="{8073760A-8168-407E-B294-5C7A17784D53}" destId="{BFEF7A85-CA04-4A39-9829-DB0093196CB1}"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342E5A-069B-47A1-86B6-202451BA4FA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94AF49A-9F10-4665-B2F7-4F07BED29B84}">
      <dgm:prSet phldrT="[Text]"/>
      <dgm:spPr/>
      <dgm:t>
        <a:bodyPr/>
        <a:lstStyle/>
        <a:p>
          <a:r>
            <a:rPr lang="en-US" dirty="0"/>
            <a:t>The “Kindness” of God: Rom.1-11</a:t>
          </a:r>
        </a:p>
      </dgm:t>
    </dgm:pt>
    <dgm:pt modelId="{1C8390A9-F147-4396-9417-ADFD453A3E78}" type="parTrans" cxnId="{D74A85E4-C647-4E5C-96F9-C2D89CFAE6DF}">
      <dgm:prSet/>
      <dgm:spPr/>
      <dgm:t>
        <a:bodyPr/>
        <a:lstStyle/>
        <a:p>
          <a:endParaRPr lang="en-US"/>
        </a:p>
      </dgm:t>
    </dgm:pt>
    <dgm:pt modelId="{C10BD25C-CE99-4377-86D7-AD80983A8C24}" type="sibTrans" cxnId="{D74A85E4-C647-4E5C-96F9-C2D89CFAE6DF}">
      <dgm:prSet/>
      <dgm:spPr/>
      <dgm:t>
        <a:bodyPr/>
        <a:lstStyle/>
        <a:p>
          <a:endParaRPr lang="en-US"/>
        </a:p>
      </dgm:t>
    </dgm:pt>
    <dgm:pt modelId="{E11EA2AE-5056-4BA1-9D71-D1D9F1DA6756}">
      <dgm:prSet phldrT="[Text]"/>
      <dgm:spPr/>
      <dgm:t>
        <a:bodyPr/>
        <a:lstStyle/>
        <a:p>
          <a:r>
            <a:rPr lang="en-US" dirty="0"/>
            <a:t>Romans 5:5 …because </a:t>
          </a:r>
          <a:r>
            <a:rPr lang="en-US" b="1" u="sng" cap="none" spc="50" dirty="0">
              <a:ln w="0"/>
              <a:solidFill>
                <a:schemeClr val="bg2"/>
              </a:solidFill>
              <a:effectLst>
                <a:innerShdw blurRad="63500" dist="50800" dir="13500000">
                  <a:srgbClr val="000000">
                    <a:alpha val="50000"/>
                  </a:srgbClr>
                </a:innerShdw>
              </a:effectLst>
            </a:rPr>
            <a:t>the love of God </a:t>
          </a:r>
          <a:r>
            <a:rPr lang="en-US" dirty="0"/>
            <a:t>has been poured out within our hearts through the Holy Spirit who was given to us. </a:t>
          </a:r>
        </a:p>
      </dgm:t>
    </dgm:pt>
    <dgm:pt modelId="{6D6C2149-1191-4C2D-9282-EB9D878F1CBF}" type="parTrans" cxnId="{27FF5ACF-2E5D-4F8C-B9B7-95CA06CC8830}">
      <dgm:prSet/>
      <dgm:spPr/>
      <dgm:t>
        <a:bodyPr/>
        <a:lstStyle/>
        <a:p>
          <a:endParaRPr lang="en-US"/>
        </a:p>
      </dgm:t>
    </dgm:pt>
    <dgm:pt modelId="{EB35E0BF-3AAF-476A-88E4-0771C6571696}" type="sibTrans" cxnId="{27FF5ACF-2E5D-4F8C-B9B7-95CA06CC8830}">
      <dgm:prSet/>
      <dgm:spPr/>
      <dgm:t>
        <a:bodyPr/>
        <a:lstStyle/>
        <a:p>
          <a:endParaRPr lang="en-US"/>
        </a:p>
      </dgm:t>
    </dgm:pt>
    <dgm:pt modelId="{28AFFFAB-794F-404C-AC2F-EA75AC8D988E}" type="pres">
      <dgm:prSet presAssocID="{0A342E5A-069B-47A1-86B6-202451BA4FA4}" presName="linear" presStyleCnt="0">
        <dgm:presLayoutVars>
          <dgm:dir/>
          <dgm:animLvl val="lvl"/>
          <dgm:resizeHandles val="exact"/>
        </dgm:presLayoutVars>
      </dgm:prSet>
      <dgm:spPr/>
    </dgm:pt>
    <dgm:pt modelId="{87874912-5AFA-4885-9058-9C032BFC2096}" type="pres">
      <dgm:prSet presAssocID="{294AF49A-9F10-4665-B2F7-4F07BED29B84}" presName="parentLin" presStyleCnt="0"/>
      <dgm:spPr/>
    </dgm:pt>
    <dgm:pt modelId="{4C746272-3EF9-4B04-9682-4ADB0982C266}" type="pres">
      <dgm:prSet presAssocID="{294AF49A-9F10-4665-B2F7-4F07BED29B84}" presName="parentLeftMargin" presStyleLbl="node1" presStyleIdx="0" presStyleCnt="1"/>
      <dgm:spPr/>
    </dgm:pt>
    <dgm:pt modelId="{B11D1401-032B-40D5-B2CB-BDFD6536FFF0}" type="pres">
      <dgm:prSet presAssocID="{294AF49A-9F10-4665-B2F7-4F07BED29B84}" presName="parentText" presStyleLbl="node1" presStyleIdx="0" presStyleCnt="1">
        <dgm:presLayoutVars>
          <dgm:chMax val="0"/>
          <dgm:bulletEnabled val="1"/>
        </dgm:presLayoutVars>
      </dgm:prSet>
      <dgm:spPr/>
    </dgm:pt>
    <dgm:pt modelId="{A896D262-7A4D-46AF-B341-7873F64F872B}" type="pres">
      <dgm:prSet presAssocID="{294AF49A-9F10-4665-B2F7-4F07BED29B84}" presName="negativeSpace" presStyleCnt="0"/>
      <dgm:spPr/>
    </dgm:pt>
    <dgm:pt modelId="{BEB7593E-12C4-4A42-8B79-86B549E0154E}" type="pres">
      <dgm:prSet presAssocID="{294AF49A-9F10-4665-B2F7-4F07BED29B84}" presName="childText" presStyleLbl="conFgAcc1" presStyleIdx="0" presStyleCnt="1">
        <dgm:presLayoutVars>
          <dgm:bulletEnabled val="1"/>
        </dgm:presLayoutVars>
      </dgm:prSet>
      <dgm:spPr/>
    </dgm:pt>
  </dgm:ptLst>
  <dgm:cxnLst>
    <dgm:cxn modelId="{76A6F524-CE91-461D-ADA1-BD2AF79FFA51}" type="presOf" srcId="{0A342E5A-069B-47A1-86B6-202451BA4FA4}" destId="{28AFFFAB-794F-404C-AC2F-EA75AC8D988E}" srcOrd="0" destOrd="0" presId="urn:microsoft.com/office/officeart/2005/8/layout/list1"/>
    <dgm:cxn modelId="{DE594583-9B2F-4F46-8B30-3D2570A3B305}" type="presOf" srcId="{294AF49A-9F10-4665-B2F7-4F07BED29B84}" destId="{4C746272-3EF9-4B04-9682-4ADB0982C266}" srcOrd="0" destOrd="0" presId="urn:microsoft.com/office/officeart/2005/8/layout/list1"/>
    <dgm:cxn modelId="{0B65F5A9-A18F-407A-9204-AC9A492BC2B1}" type="presOf" srcId="{E11EA2AE-5056-4BA1-9D71-D1D9F1DA6756}" destId="{BEB7593E-12C4-4A42-8B79-86B549E0154E}" srcOrd="0" destOrd="0" presId="urn:microsoft.com/office/officeart/2005/8/layout/list1"/>
    <dgm:cxn modelId="{27FF5ACF-2E5D-4F8C-B9B7-95CA06CC8830}" srcId="{294AF49A-9F10-4665-B2F7-4F07BED29B84}" destId="{E11EA2AE-5056-4BA1-9D71-D1D9F1DA6756}" srcOrd="0" destOrd="0" parTransId="{6D6C2149-1191-4C2D-9282-EB9D878F1CBF}" sibTransId="{EB35E0BF-3AAF-476A-88E4-0771C6571696}"/>
    <dgm:cxn modelId="{1A4085D2-F280-40EE-ACC3-DD44BD3C8FD9}" type="presOf" srcId="{294AF49A-9F10-4665-B2F7-4F07BED29B84}" destId="{B11D1401-032B-40D5-B2CB-BDFD6536FFF0}" srcOrd="1" destOrd="0" presId="urn:microsoft.com/office/officeart/2005/8/layout/list1"/>
    <dgm:cxn modelId="{D74A85E4-C647-4E5C-96F9-C2D89CFAE6DF}" srcId="{0A342E5A-069B-47A1-86B6-202451BA4FA4}" destId="{294AF49A-9F10-4665-B2F7-4F07BED29B84}" srcOrd="0" destOrd="0" parTransId="{1C8390A9-F147-4396-9417-ADFD453A3E78}" sibTransId="{C10BD25C-CE99-4377-86D7-AD80983A8C24}"/>
    <dgm:cxn modelId="{80EE4E5C-C10C-4697-8F2D-FDF76273B90B}" type="presParOf" srcId="{28AFFFAB-794F-404C-AC2F-EA75AC8D988E}" destId="{87874912-5AFA-4885-9058-9C032BFC2096}" srcOrd="0" destOrd="0" presId="urn:microsoft.com/office/officeart/2005/8/layout/list1"/>
    <dgm:cxn modelId="{3A7596CD-8746-4911-9ACA-AF47466D9A1C}" type="presParOf" srcId="{87874912-5AFA-4885-9058-9C032BFC2096}" destId="{4C746272-3EF9-4B04-9682-4ADB0982C266}" srcOrd="0" destOrd="0" presId="urn:microsoft.com/office/officeart/2005/8/layout/list1"/>
    <dgm:cxn modelId="{9187F939-3CDB-410C-877E-260531992791}" type="presParOf" srcId="{87874912-5AFA-4885-9058-9C032BFC2096}" destId="{B11D1401-032B-40D5-B2CB-BDFD6536FFF0}" srcOrd="1" destOrd="0" presId="urn:microsoft.com/office/officeart/2005/8/layout/list1"/>
    <dgm:cxn modelId="{7145259F-47C0-49B1-BB75-74C92484C8E9}" type="presParOf" srcId="{28AFFFAB-794F-404C-AC2F-EA75AC8D988E}" destId="{A896D262-7A4D-46AF-B341-7873F64F872B}" srcOrd="1" destOrd="0" presId="urn:microsoft.com/office/officeart/2005/8/layout/list1"/>
    <dgm:cxn modelId="{B5E9E708-907A-43BB-814A-4AADEDC82427}" type="presParOf" srcId="{28AFFFAB-794F-404C-AC2F-EA75AC8D988E}" destId="{BEB7593E-12C4-4A42-8B79-86B549E0154E}"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CC07F7-551B-4289-B959-69961A49CBE3}" type="doc">
      <dgm:prSet loTypeId="urn:microsoft.com/office/officeart/2005/8/layout/process5" loCatId="process" qsTypeId="urn:microsoft.com/office/officeart/2005/8/quickstyle/simple1" qsCatId="simple" csTypeId="urn:microsoft.com/office/officeart/2005/8/colors/accent0_3" csCatId="mainScheme" phldr="1"/>
      <dgm:spPr/>
      <dgm:t>
        <a:bodyPr/>
        <a:lstStyle/>
        <a:p>
          <a:endParaRPr lang="en-US"/>
        </a:p>
      </dgm:t>
    </dgm:pt>
    <dgm:pt modelId="{5C4044CE-2B6E-47E2-AF44-56EA20667951}">
      <dgm:prSet phldrT="[Text]"/>
      <dgm:spPr/>
      <dgm:t>
        <a:bodyPr/>
        <a:lstStyle/>
        <a:p>
          <a:r>
            <a:rPr lang="en-US" dirty="0"/>
            <a:t>“Punctiliar” Past Tense</a:t>
          </a:r>
        </a:p>
      </dgm:t>
    </dgm:pt>
    <dgm:pt modelId="{89930781-EC41-4AC6-8708-222370D96066}" type="parTrans" cxnId="{B824DC1D-19F1-487E-B2B4-100F4EE7B5C2}">
      <dgm:prSet/>
      <dgm:spPr/>
      <dgm:t>
        <a:bodyPr/>
        <a:lstStyle/>
        <a:p>
          <a:endParaRPr lang="en-US"/>
        </a:p>
      </dgm:t>
    </dgm:pt>
    <dgm:pt modelId="{6435E935-77A2-481B-AD8A-1D55304ADF9A}" type="sibTrans" cxnId="{B824DC1D-19F1-487E-B2B4-100F4EE7B5C2}">
      <dgm:prSet/>
      <dgm:spPr/>
      <dgm:t>
        <a:bodyPr/>
        <a:lstStyle/>
        <a:p>
          <a:endParaRPr lang="en-US"/>
        </a:p>
      </dgm:t>
    </dgm:pt>
    <dgm:pt modelId="{1FDE4EC1-74CC-47FE-9885-3BD4DF21BC79}">
      <dgm:prSet phldrT="[Text]"/>
      <dgm:spPr/>
      <dgm:t>
        <a:bodyPr/>
        <a:lstStyle/>
        <a:p>
          <a:r>
            <a:rPr lang="en-US" dirty="0"/>
            <a:t>“Once-for-All Time” Decision</a:t>
          </a:r>
        </a:p>
      </dgm:t>
    </dgm:pt>
    <dgm:pt modelId="{0FD44282-350F-4442-8A0D-10884B139B2D}" type="parTrans" cxnId="{EB5B2F1C-8D3E-4A6E-9E35-A772ED39A455}">
      <dgm:prSet/>
      <dgm:spPr/>
      <dgm:t>
        <a:bodyPr/>
        <a:lstStyle/>
        <a:p>
          <a:endParaRPr lang="en-US"/>
        </a:p>
      </dgm:t>
    </dgm:pt>
    <dgm:pt modelId="{FB4CFEF5-45B3-451D-91B5-F21D45DD08CF}" type="sibTrans" cxnId="{EB5B2F1C-8D3E-4A6E-9E35-A772ED39A455}">
      <dgm:prSet/>
      <dgm:spPr/>
      <dgm:t>
        <a:bodyPr/>
        <a:lstStyle/>
        <a:p>
          <a:endParaRPr lang="en-US"/>
        </a:p>
      </dgm:t>
    </dgm:pt>
    <dgm:pt modelId="{5AF92619-D859-4E03-A309-C2974548E500}">
      <dgm:prSet phldrT="[Text]"/>
      <dgm:spPr/>
      <dgm:t>
        <a:bodyPr/>
        <a:lstStyle/>
        <a:p>
          <a:r>
            <a:rPr lang="en-US" dirty="0"/>
            <a:t>A New Kind of Relationship</a:t>
          </a:r>
        </a:p>
      </dgm:t>
    </dgm:pt>
    <dgm:pt modelId="{6F366BC1-9415-4FAD-BA28-7470EB2C8CDF}" type="parTrans" cxnId="{289B7521-13B7-49C3-8FAD-15160E22E851}">
      <dgm:prSet/>
      <dgm:spPr/>
      <dgm:t>
        <a:bodyPr/>
        <a:lstStyle/>
        <a:p>
          <a:endParaRPr lang="en-US"/>
        </a:p>
      </dgm:t>
    </dgm:pt>
    <dgm:pt modelId="{E58DED22-4B39-42ED-9C43-21FB2A443BFB}" type="sibTrans" cxnId="{289B7521-13B7-49C3-8FAD-15160E22E851}">
      <dgm:prSet/>
      <dgm:spPr/>
      <dgm:t>
        <a:bodyPr/>
        <a:lstStyle/>
        <a:p>
          <a:endParaRPr lang="en-US"/>
        </a:p>
      </dgm:t>
    </dgm:pt>
    <dgm:pt modelId="{9E3F3DCE-47A2-4378-9222-F114F5E457BD}" type="pres">
      <dgm:prSet presAssocID="{A9CC07F7-551B-4289-B959-69961A49CBE3}" presName="diagram" presStyleCnt="0">
        <dgm:presLayoutVars>
          <dgm:dir/>
          <dgm:resizeHandles val="exact"/>
        </dgm:presLayoutVars>
      </dgm:prSet>
      <dgm:spPr/>
    </dgm:pt>
    <dgm:pt modelId="{BA7D89DC-853D-4565-AB3B-97F1ACEE64EE}" type="pres">
      <dgm:prSet presAssocID="{5C4044CE-2B6E-47E2-AF44-56EA20667951}" presName="node" presStyleLbl="node1" presStyleIdx="0" presStyleCnt="3">
        <dgm:presLayoutVars>
          <dgm:bulletEnabled val="1"/>
        </dgm:presLayoutVars>
      </dgm:prSet>
      <dgm:spPr/>
    </dgm:pt>
    <dgm:pt modelId="{79BCE61C-89BA-4E75-8F32-004571733DA0}" type="pres">
      <dgm:prSet presAssocID="{6435E935-77A2-481B-AD8A-1D55304ADF9A}" presName="sibTrans" presStyleLbl="sibTrans2D1" presStyleIdx="0" presStyleCnt="2"/>
      <dgm:spPr/>
    </dgm:pt>
    <dgm:pt modelId="{73439F8B-634A-4EF5-8150-17CAD64085B9}" type="pres">
      <dgm:prSet presAssocID="{6435E935-77A2-481B-AD8A-1D55304ADF9A}" presName="connectorText" presStyleLbl="sibTrans2D1" presStyleIdx="0" presStyleCnt="2"/>
      <dgm:spPr/>
    </dgm:pt>
    <dgm:pt modelId="{C3540547-351E-44AD-864A-5DBFAD9561E0}" type="pres">
      <dgm:prSet presAssocID="{1FDE4EC1-74CC-47FE-9885-3BD4DF21BC79}" presName="node" presStyleLbl="node1" presStyleIdx="1" presStyleCnt="3">
        <dgm:presLayoutVars>
          <dgm:bulletEnabled val="1"/>
        </dgm:presLayoutVars>
      </dgm:prSet>
      <dgm:spPr/>
    </dgm:pt>
    <dgm:pt modelId="{53990ACE-1827-466B-A99D-CA14D7916027}" type="pres">
      <dgm:prSet presAssocID="{FB4CFEF5-45B3-451D-91B5-F21D45DD08CF}" presName="sibTrans" presStyleLbl="sibTrans2D1" presStyleIdx="1" presStyleCnt="2"/>
      <dgm:spPr/>
    </dgm:pt>
    <dgm:pt modelId="{2AEBAB7C-2A1B-4DA1-BFD4-D12869B1F163}" type="pres">
      <dgm:prSet presAssocID="{FB4CFEF5-45B3-451D-91B5-F21D45DD08CF}" presName="connectorText" presStyleLbl="sibTrans2D1" presStyleIdx="1" presStyleCnt="2"/>
      <dgm:spPr/>
    </dgm:pt>
    <dgm:pt modelId="{E28BF762-EDD6-4345-99E1-8448828BC452}" type="pres">
      <dgm:prSet presAssocID="{5AF92619-D859-4E03-A309-C2974548E500}" presName="node" presStyleLbl="node1" presStyleIdx="2" presStyleCnt="3">
        <dgm:presLayoutVars>
          <dgm:bulletEnabled val="1"/>
        </dgm:presLayoutVars>
      </dgm:prSet>
      <dgm:spPr/>
    </dgm:pt>
  </dgm:ptLst>
  <dgm:cxnLst>
    <dgm:cxn modelId="{EB5B2F1C-8D3E-4A6E-9E35-A772ED39A455}" srcId="{A9CC07F7-551B-4289-B959-69961A49CBE3}" destId="{1FDE4EC1-74CC-47FE-9885-3BD4DF21BC79}" srcOrd="1" destOrd="0" parTransId="{0FD44282-350F-4442-8A0D-10884B139B2D}" sibTransId="{FB4CFEF5-45B3-451D-91B5-F21D45DD08CF}"/>
    <dgm:cxn modelId="{B824DC1D-19F1-487E-B2B4-100F4EE7B5C2}" srcId="{A9CC07F7-551B-4289-B959-69961A49CBE3}" destId="{5C4044CE-2B6E-47E2-AF44-56EA20667951}" srcOrd="0" destOrd="0" parTransId="{89930781-EC41-4AC6-8708-222370D96066}" sibTransId="{6435E935-77A2-481B-AD8A-1D55304ADF9A}"/>
    <dgm:cxn modelId="{289B7521-13B7-49C3-8FAD-15160E22E851}" srcId="{A9CC07F7-551B-4289-B959-69961A49CBE3}" destId="{5AF92619-D859-4E03-A309-C2974548E500}" srcOrd="2" destOrd="0" parTransId="{6F366BC1-9415-4FAD-BA28-7470EB2C8CDF}" sibTransId="{E58DED22-4B39-42ED-9C43-21FB2A443BFB}"/>
    <dgm:cxn modelId="{54109C36-484C-4B71-91FE-87853DE61583}" type="presOf" srcId="{FB4CFEF5-45B3-451D-91B5-F21D45DD08CF}" destId="{53990ACE-1827-466B-A99D-CA14D7916027}" srcOrd="0" destOrd="0" presId="urn:microsoft.com/office/officeart/2005/8/layout/process5"/>
    <dgm:cxn modelId="{B74BF661-36D3-4FEC-90AE-3B0240380F99}" type="presOf" srcId="{1FDE4EC1-74CC-47FE-9885-3BD4DF21BC79}" destId="{C3540547-351E-44AD-864A-5DBFAD9561E0}" srcOrd="0" destOrd="0" presId="urn:microsoft.com/office/officeart/2005/8/layout/process5"/>
    <dgm:cxn modelId="{286BE043-43BB-4481-8123-1C3229DD63EC}" type="presOf" srcId="{6435E935-77A2-481B-AD8A-1D55304ADF9A}" destId="{79BCE61C-89BA-4E75-8F32-004571733DA0}" srcOrd="0" destOrd="0" presId="urn:microsoft.com/office/officeart/2005/8/layout/process5"/>
    <dgm:cxn modelId="{F533058C-18F3-46AA-AC0F-07FB13E4F122}" type="presOf" srcId="{6435E935-77A2-481B-AD8A-1D55304ADF9A}" destId="{73439F8B-634A-4EF5-8150-17CAD64085B9}" srcOrd="1" destOrd="0" presId="urn:microsoft.com/office/officeart/2005/8/layout/process5"/>
    <dgm:cxn modelId="{58918CC4-E1AA-4C75-9A31-FDBDB9867976}" type="presOf" srcId="{5AF92619-D859-4E03-A309-C2974548E500}" destId="{E28BF762-EDD6-4345-99E1-8448828BC452}" srcOrd="0" destOrd="0" presId="urn:microsoft.com/office/officeart/2005/8/layout/process5"/>
    <dgm:cxn modelId="{C19F14D4-E05D-4CDE-9148-63444122E962}" type="presOf" srcId="{5C4044CE-2B6E-47E2-AF44-56EA20667951}" destId="{BA7D89DC-853D-4565-AB3B-97F1ACEE64EE}" srcOrd="0" destOrd="0" presId="urn:microsoft.com/office/officeart/2005/8/layout/process5"/>
    <dgm:cxn modelId="{315951DD-F625-49AC-8FD7-6219B14E03F9}" type="presOf" srcId="{A9CC07F7-551B-4289-B959-69961A49CBE3}" destId="{9E3F3DCE-47A2-4378-9222-F114F5E457BD}" srcOrd="0" destOrd="0" presId="urn:microsoft.com/office/officeart/2005/8/layout/process5"/>
    <dgm:cxn modelId="{5B38ADE8-150F-4A69-BF52-537C34FD7088}" type="presOf" srcId="{FB4CFEF5-45B3-451D-91B5-F21D45DD08CF}" destId="{2AEBAB7C-2A1B-4DA1-BFD4-D12869B1F163}" srcOrd="1" destOrd="0" presId="urn:microsoft.com/office/officeart/2005/8/layout/process5"/>
    <dgm:cxn modelId="{A32DA360-365B-47F3-BD07-57275577163B}" type="presParOf" srcId="{9E3F3DCE-47A2-4378-9222-F114F5E457BD}" destId="{BA7D89DC-853D-4565-AB3B-97F1ACEE64EE}" srcOrd="0" destOrd="0" presId="urn:microsoft.com/office/officeart/2005/8/layout/process5"/>
    <dgm:cxn modelId="{36F4DFC1-320A-4D50-9334-228EE4088031}" type="presParOf" srcId="{9E3F3DCE-47A2-4378-9222-F114F5E457BD}" destId="{79BCE61C-89BA-4E75-8F32-004571733DA0}" srcOrd="1" destOrd="0" presId="urn:microsoft.com/office/officeart/2005/8/layout/process5"/>
    <dgm:cxn modelId="{9EE6A780-5F06-42D9-B447-87E2D73A427F}" type="presParOf" srcId="{79BCE61C-89BA-4E75-8F32-004571733DA0}" destId="{73439F8B-634A-4EF5-8150-17CAD64085B9}" srcOrd="0" destOrd="0" presId="urn:microsoft.com/office/officeart/2005/8/layout/process5"/>
    <dgm:cxn modelId="{A06B7EA6-F016-4295-ADD3-6D3E5F441E11}" type="presParOf" srcId="{9E3F3DCE-47A2-4378-9222-F114F5E457BD}" destId="{C3540547-351E-44AD-864A-5DBFAD9561E0}" srcOrd="2" destOrd="0" presId="urn:microsoft.com/office/officeart/2005/8/layout/process5"/>
    <dgm:cxn modelId="{8617A4C0-AF87-446C-A8C0-BA7DCEF57B84}" type="presParOf" srcId="{9E3F3DCE-47A2-4378-9222-F114F5E457BD}" destId="{53990ACE-1827-466B-A99D-CA14D7916027}" srcOrd="3" destOrd="0" presId="urn:microsoft.com/office/officeart/2005/8/layout/process5"/>
    <dgm:cxn modelId="{E4E414CD-456C-4A92-9B82-27C4EA001090}" type="presParOf" srcId="{53990ACE-1827-466B-A99D-CA14D7916027}" destId="{2AEBAB7C-2A1B-4DA1-BFD4-D12869B1F163}" srcOrd="0" destOrd="0" presId="urn:microsoft.com/office/officeart/2005/8/layout/process5"/>
    <dgm:cxn modelId="{D3676860-7205-49E8-83E9-BFF105837D20}" type="presParOf" srcId="{9E3F3DCE-47A2-4378-9222-F114F5E457BD}" destId="{E28BF762-EDD6-4345-99E1-8448828BC452}"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C8D1B5-FE25-4DEF-B694-5852A89F75B1}"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467ADB92-316B-4671-913F-9619EFD3F520}">
      <dgm:prSet/>
      <dgm:spPr/>
      <dgm:t>
        <a:bodyPr/>
        <a:lstStyle/>
        <a:p>
          <a:r>
            <a:rPr lang="en-US" b="1" cap="none" spc="50" dirty="0">
              <a:ln w="0"/>
              <a:solidFill>
                <a:schemeClr val="bg2"/>
              </a:solidFill>
              <a:effectLst>
                <a:innerShdw blurRad="63500" dist="50800" dir="13500000">
                  <a:srgbClr val="000000">
                    <a:alpha val="50000"/>
                  </a:srgbClr>
                </a:innerShdw>
              </a:effectLst>
            </a:rPr>
            <a:t>NOT Without Struggles!</a:t>
          </a:r>
        </a:p>
      </dgm:t>
    </dgm:pt>
    <dgm:pt modelId="{E0D2A957-9869-42F3-B02B-9689C56DFBFE}" type="parTrans" cxnId="{DF8E1916-703D-4DE5-B5B7-A9A4EDFD5B86}">
      <dgm:prSet/>
      <dgm:spPr/>
      <dgm:t>
        <a:bodyPr/>
        <a:lstStyle/>
        <a:p>
          <a:endParaRPr lang="en-US"/>
        </a:p>
      </dgm:t>
    </dgm:pt>
    <dgm:pt modelId="{EBBAB199-C34D-40DB-BFAA-9CE4AEC2B2D4}" type="sibTrans" cxnId="{DF8E1916-703D-4DE5-B5B7-A9A4EDFD5B86}">
      <dgm:prSet/>
      <dgm:spPr/>
      <dgm:t>
        <a:bodyPr/>
        <a:lstStyle/>
        <a:p>
          <a:endParaRPr lang="en-US"/>
        </a:p>
      </dgm:t>
    </dgm:pt>
    <dgm:pt modelId="{88BC23AB-DDD4-41F7-8562-47FAB946005C}">
      <dgm:prSet/>
      <dgm:spPr/>
      <dgm:t>
        <a:bodyPr/>
        <a:lstStyle/>
        <a:p>
          <a:r>
            <a:rPr lang="en-US" dirty="0"/>
            <a:t>Jeremiah 20:7 O LORD, You have deceived me and I was deceived; You have overcome me and prevailed. I have become a laughingstock all day long; Everyone mocks me. </a:t>
          </a:r>
        </a:p>
      </dgm:t>
    </dgm:pt>
    <dgm:pt modelId="{4F41BA8D-B089-4F1F-B357-B83971AFB9AC}" type="parTrans" cxnId="{5E73F73C-D875-43C8-B65F-447C25DF9423}">
      <dgm:prSet/>
      <dgm:spPr/>
      <dgm:t>
        <a:bodyPr/>
        <a:lstStyle/>
        <a:p>
          <a:endParaRPr lang="en-US"/>
        </a:p>
      </dgm:t>
    </dgm:pt>
    <dgm:pt modelId="{A1E373E4-C11C-4A18-81FC-CE4879A17FBD}" type="sibTrans" cxnId="{5E73F73C-D875-43C8-B65F-447C25DF9423}">
      <dgm:prSet/>
      <dgm:spPr/>
      <dgm:t>
        <a:bodyPr/>
        <a:lstStyle/>
        <a:p>
          <a:endParaRPr lang="en-US"/>
        </a:p>
      </dgm:t>
    </dgm:pt>
    <dgm:pt modelId="{07EDFDA4-9B95-4DE7-862B-130620E331D5}" type="pres">
      <dgm:prSet presAssocID="{8CC8D1B5-FE25-4DEF-B694-5852A89F75B1}" presName="Name0" presStyleCnt="0">
        <dgm:presLayoutVars>
          <dgm:dir/>
          <dgm:animLvl val="lvl"/>
          <dgm:resizeHandles val="exact"/>
        </dgm:presLayoutVars>
      </dgm:prSet>
      <dgm:spPr/>
    </dgm:pt>
    <dgm:pt modelId="{3E611DC5-440D-40FA-8851-7D048F66DC01}" type="pres">
      <dgm:prSet presAssocID="{467ADB92-316B-4671-913F-9619EFD3F520}" presName="linNode" presStyleCnt="0"/>
      <dgm:spPr/>
    </dgm:pt>
    <dgm:pt modelId="{52847CD2-C890-4B06-973A-8D478662572F}" type="pres">
      <dgm:prSet presAssocID="{467ADB92-316B-4671-913F-9619EFD3F520}" presName="parentText" presStyleLbl="node1" presStyleIdx="0" presStyleCnt="1">
        <dgm:presLayoutVars>
          <dgm:chMax val="1"/>
          <dgm:bulletEnabled val="1"/>
        </dgm:presLayoutVars>
      </dgm:prSet>
      <dgm:spPr/>
    </dgm:pt>
    <dgm:pt modelId="{41AC7CC2-BECB-4AAC-A88C-3F8B6A8F5C3C}" type="pres">
      <dgm:prSet presAssocID="{467ADB92-316B-4671-913F-9619EFD3F520}" presName="descendantText" presStyleLbl="alignAccFollowNode1" presStyleIdx="0" presStyleCnt="1">
        <dgm:presLayoutVars>
          <dgm:bulletEnabled val="1"/>
        </dgm:presLayoutVars>
      </dgm:prSet>
      <dgm:spPr/>
    </dgm:pt>
  </dgm:ptLst>
  <dgm:cxnLst>
    <dgm:cxn modelId="{DF8E1916-703D-4DE5-B5B7-A9A4EDFD5B86}" srcId="{8CC8D1B5-FE25-4DEF-B694-5852A89F75B1}" destId="{467ADB92-316B-4671-913F-9619EFD3F520}" srcOrd="0" destOrd="0" parTransId="{E0D2A957-9869-42F3-B02B-9689C56DFBFE}" sibTransId="{EBBAB199-C34D-40DB-BFAA-9CE4AEC2B2D4}"/>
    <dgm:cxn modelId="{C3FCFA20-6FE7-4974-A9D8-EC174AD8DAB2}" type="presOf" srcId="{8CC8D1B5-FE25-4DEF-B694-5852A89F75B1}" destId="{07EDFDA4-9B95-4DE7-862B-130620E331D5}" srcOrd="0" destOrd="0" presId="urn:microsoft.com/office/officeart/2005/8/layout/vList5"/>
    <dgm:cxn modelId="{5E73F73C-D875-43C8-B65F-447C25DF9423}" srcId="{467ADB92-316B-4671-913F-9619EFD3F520}" destId="{88BC23AB-DDD4-41F7-8562-47FAB946005C}" srcOrd="0" destOrd="0" parTransId="{4F41BA8D-B089-4F1F-B357-B83971AFB9AC}" sibTransId="{A1E373E4-C11C-4A18-81FC-CE4879A17FBD}"/>
    <dgm:cxn modelId="{7D395ABA-8713-45E8-AA07-E071017EF20D}" type="presOf" srcId="{467ADB92-316B-4671-913F-9619EFD3F520}" destId="{52847CD2-C890-4B06-973A-8D478662572F}" srcOrd="0" destOrd="0" presId="urn:microsoft.com/office/officeart/2005/8/layout/vList5"/>
    <dgm:cxn modelId="{F754F2BA-CBEB-4654-89E3-4C2120E1246C}" type="presOf" srcId="{88BC23AB-DDD4-41F7-8562-47FAB946005C}" destId="{41AC7CC2-BECB-4AAC-A88C-3F8B6A8F5C3C}" srcOrd="0" destOrd="0" presId="urn:microsoft.com/office/officeart/2005/8/layout/vList5"/>
    <dgm:cxn modelId="{2FB9E540-6B2E-4E67-BCD7-FDF024F60567}" type="presParOf" srcId="{07EDFDA4-9B95-4DE7-862B-130620E331D5}" destId="{3E611DC5-440D-40FA-8851-7D048F66DC01}" srcOrd="0" destOrd="0" presId="urn:microsoft.com/office/officeart/2005/8/layout/vList5"/>
    <dgm:cxn modelId="{E88B1010-157C-4624-9E78-32EF118AE161}" type="presParOf" srcId="{3E611DC5-440D-40FA-8851-7D048F66DC01}" destId="{52847CD2-C890-4B06-973A-8D478662572F}" srcOrd="0" destOrd="0" presId="urn:microsoft.com/office/officeart/2005/8/layout/vList5"/>
    <dgm:cxn modelId="{4C6C6390-8531-4501-852D-9369EB76C893}" type="presParOf" srcId="{3E611DC5-440D-40FA-8851-7D048F66DC01}" destId="{41AC7CC2-BECB-4AAC-A88C-3F8B6A8F5C3C}"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E5329A-A099-4A8B-A35E-30FA32A36E57}" type="doc">
      <dgm:prSet loTypeId="urn:diagrams.loki3.com/BracketList" loCatId="list" qsTypeId="urn:microsoft.com/office/officeart/2005/8/quickstyle/simple1" qsCatId="simple" csTypeId="urn:microsoft.com/office/officeart/2005/8/colors/accent0_3" csCatId="mainScheme" phldr="1"/>
      <dgm:spPr/>
      <dgm:t>
        <a:bodyPr/>
        <a:lstStyle/>
        <a:p>
          <a:endParaRPr lang="en-US"/>
        </a:p>
      </dgm:t>
    </dgm:pt>
    <dgm:pt modelId="{0110D2AB-FB90-4B0A-A18F-309A56296822}">
      <dgm:prSet/>
      <dgm:spPr/>
      <dgm:t>
        <a:bodyPr/>
        <a:lstStyle/>
        <a:p>
          <a:r>
            <a:rPr lang="en-US" b="1" dirty="0" err="1"/>
            <a:t>σῶμ</a:t>
          </a:r>
          <a:r>
            <a:rPr lang="en-US" b="1" dirty="0"/>
            <a:t>α</a:t>
          </a:r>
          <a:endParaRPr lang="en-US" dirty="0"/>
        </a:p>
      </dgm:t>
    </dgm:pt>
    <dgm:pt modelId="{E2817E14-58FB-47BC-97AE-9A97C32808EB}" type="parTrans" cxnId="{F4C9040D-F567-49A8-A330-A3B5F376C9BB}">
      <dgm:prSet/>
      <dgm:spPr/>
      <dgm:t>
        <a:bodyPr/>
        <a:lstStyle/>
        <a:p>
          <a:endParaRPr lang="en-US"/>
        </a:p>
      </dgm:t>
    </dgm:pt>
    <dgm:pt modelId="{93410DCF-95E3-4F25-87F7-870259616D63}" type="sibTrans" cxnId="{F4C9040D-F567-49A8-A330-A3B5F376C9BB}">
      <dgm:prSet/>
      <dgm:spPr/>
      <dgm:t>
        <a:bodyPr/>
        <a:lstStyle/>
        <a:p>
          <a:endParaRPr lang="en-US"/>
        </a:p>
      </dgm:t>
    </dgm:pt>
    <dgm:pt modelId="{CE7EC246-F7DF-4C6D-A118-957E9384F29A}">
      <dgm:prSet/>
      <dgm:spPr/>
      <dgm:t>
        <a:bodyPr/>
        <a:lstStyle/>
        <a:p>
          <a:r>
            <a:rPr lang="en-US" b="1" dirty="0"/>
            <a:t>Your whole person</a:t>
          </a:r>
          <a:endParaRPr lang="en-US" dirty="0"/>
        </a:p>
      </dgm:t>
    </dgm:pt>
    <dgm:pt modelId="{2DFC77CC-2956-4C61-8D53-460F3C7F5D80}" type="parTrans" cxnId="{88461D31-E6F8-41D0-879F-04F0C9D33612}">
      <dgm:prSet/>
      <dgm:spPr/>
      <dgm:t>
        <a:bodyPr/>
        <a:lstStyle/>
        <a:p>
          <a:endParaRPr lang="en-US"/>
        </a:p>
      </dgm:t>
    </dgm:pt>
    <dgm:pt modelId="{FDB0841F-8C27-462E-B1B0-CFEE61C6D104}" type="sibTrans" cxnId="{88461D31-E6F8-41D0-879F-04F0C9D33612}">
      <dgm:prSet/>
      <dgm:spPr/>
      <dgm:t>
        <a:bodyPr/>
        <a:lstStyle/>
        <a:p>
          <a:endParaRPr lang="en-US"/>
        </a:p>
      </dgm:t>
    </dgm:pt>
    <dgm:pt modelId="{CB9EFD0A-CCEC-47B6-A0D0-EB886CE99BBF}">
      <dgm:prSet/>
      <dgm:spPr/>
      <dgm:t>
        <a:bodyPr/>
        <a:lstStyle/>
        <a:p>
          <a:r>
            <a:rPr lang="en-US" b="1" dirty="0"/>
            <a:t>The remainder of your life.</a:t>
          </a:r>
          <a:endParaRPr lang="en-US" dirty="0"/>
        </a:p>
      </dgm:t>
    </dgm:pt>
    <dgm:pt modelId="{FE2ACD39-404D-43F2-B84D-912321FB65E8}" type="parTrans" cxnId="{35FB120C-F324-49F7-BD47-F1DCB73F11AE}">
      <dgm:prSet/>
      <dgm:spPr/>
      <dgm:t>
        <a:bodyPr/>
        <a:lstStyle/>
        <a:p>
          <a:endParaRPr lang="en-US"/>
        </a:p>
      </dgm:t>
    </dgm:pt>
    <dgm:pt modelId="{14809A0C-20D0-41B4-B66A-919AEFA770D7}" type="sibTrans" cxnId="{35FB120C-F324-49F7-BD47-F1DCB73F11AE}">
      <dgm:prSet/>
      <dgm:spPr/>
      <dgm:t>
        <a:bodyPr/>
        <a:lstStyle/>
        <a:p>
          <a:endParaRPr lang="en-US"/>
        </a:p>
      </dgm:t>
    </dgm:pt>
    <dgm:pt modelId="{69709AF2-102C-42DC-9DF4-10F847E90083}" type="pres">
      <dgm:prSet presAssocID="{3DE5329A-A099-4A8B-A35E-30FA32A36E57}" presName="Name0" presStyleCnt="0">
        <dgm:presLayoutVars>
          <dgm:dir/>
          <dgm:animLvl val="lvl"/>
          <dgm:resizeHandles val="exact"/>
        </dgm:presLayoutVars>
      </dgm:prSet>
      <dgm:spPr/>
    </dgm:pt>
    <dgm:pt modelId="{CE786569-20F2-4FD3-85DE-B35C170396F5}" type="pres">
      <dgm:prSet presAssocID="{0110D2AB-FB90-4B0A-A18F-309A56296822}" presName="linNode" presStyleCnt="0"/>
      <dgm:spPr/>
    </dgm:pt>
    <dgm:pt modelId="{E054E815-E829-4AA0-9C4D-968320A6DD28}" type="pres">
      <dgm:prSet presAssocID="{0110D2AB-FB90-4B0A-A18F-309A56296822}" presName="parTx" presStyleLbl="revTx" presStyleIdx="0" presStyleCnt="1">
        <dgm:presLayoutVars>
          <dgm:chMax val="1"/>
          <dgm:bulletEnabled val="1"/>
        </dgm:presLayoutVars>
      </dgm:prSet>
      <dgm:spPr/>
    </dgm:pt>
    <dgm:pt modelId="{DDAE4A99-6F80-41C8-8746-C25EFA22A63D}" type="pres">
      <dgm:prSet presAssocID="{0110D2AB-FB90-4B0A-A18F-309A56296822}" presName="bracket" presStyleLbl="parChTrans1D1" presStyleIdx="0" presStyleCnt="1"/>
      <dgm:spPr/>
    </dgm:pt>
    <dgm:pt modelId="{4CF3160F-708C-4D2B-95BA-59B14F688A8C}" type="pres">
      <dgm:prSet presAssocID="{0110D2AB-FB90-4B0A-A18F-309A56296822}" presName="spH" presStyleCnt="0"/>
      <dgm:spPr/>
    </dgm:pt>
    <dgm:pt modelId="{87FB2706-3691-4A44-8834-DBFBCAB64FA4}" type="pres">
      <dgm:prSet presAssocID="{0110D2AB-FB90-4B0A-A18F-309A56296822}" presName="desTx" presStyleLbl="node1" presStyleIdx="0" presStyleCnt="1">
        <dgm:presLayoutVars>
          <dgm:bulletEnabled val="1"/>
        </dgm:presLayoutVars>
      </dgm:prSet>
      <dgm:spPr/>
    </dgm:pt>
  </dgm:ptLst>
  <dgm:cxnLst>
    <dgm:cxn modelId="{35FB120C-F324-49F7-BD47-F1DCB73F11AE}" srcId="{0110D2AB-FB90-4B0A-A18F-309A56296822}" destId="{CB9EFD0A-CCEC-47B6-A0D0-EB886CE99BBF}" srcOrd="1" destOrd="0" parTransId="{FE2ACD39-404D-43F2-B84D-912321FB65E8}" sibTransId="{14809A0C-20D0-41B4-B66A-919AEFA770D7}"/>
    <dgm:cxn modelId="{F4C9040D-F567-49A8-A330-A3B5F376C9BB}" srcId="{3DE5329A-A099-4A8B-A35E-30FA32A36E57}" destId="{0110D2AB-FB90-4B0A-A18F-309A56296822}" srcOrd="0" destOrd="0" parTransId="{E2817E14-58FB-47BC-97AE-9A97C32808EB}" sibTransId="{93410DCF-95E3-4F25-87F7-870259616D63}"/>
    <dgm:cxn modelId="{077B770D-8276-4111-BDA5-B5A85F09EF08}" type="presOf" srcId="{CE7EC246-F7DF-4C6D-A118-957E9384F29A}" destId="{87FB2706-3691-4A44-8834-DBFBCAB64FA4}" srcOrd="0" destOrd="0" presId="urn:diagrams.loki3.com/BracketList"/>
    <dgm:cxn modelId="{88461D31-E6F8-41D0-879F-04F0C9D33612}" srcId="{0110D2AB-FB90-4B0A-A18F-309A56296822}" destId="{CE7EC246-F7DF-4C6D-A118-957E9384F29A}" srcOrd="0" destOrd="0" parTransId="{2DFC77CC-2956-4C61-8D53-460F3C7F5D80}" sibTransId="{FDB0841F-8C27-462E-B1B0-CFEE61C6D104}"/>
    <dgm:cxn modelId="{729D005B-1D89-45EE-B2F3-66A42D7386A6}" type="presOf" srcId="{3DE5329A-A099-4A8B-A35E-30FA32A36E57}" destId="{69709AF2-102C-42DC-9DF4-10F847E90083}" srcOrd="0" destOrd="0" presId="urn:diagrams.loki3.com/BracketList"/>
    <dgm:cxn modelId="{2DB028D6-534C-4FF9-B73F-04F6E7C16C2D}" type="presOf" srcId="{CB9EFD0A-CCEC-47B6-A0D0-EB886CE99BBF}" destId="{87FB2706-3691-4A44-8834-DBFBCAB64FA4}" srcOrd="0" destOrd="1" presId="urn:diagrams.loki3.com/BracketList"/>
    <dgm:cxn modelId="{90B855EC-2BB2-46A1-969D-95C4F23E3C5D}" type="presOf" srcId="{0110D2AB-FB90-4B0A-A18F-309A56296822}" destId="{E054E815-E829-4AA0-9C4D-968320A6DD28}" srcOrd="0" destOrd="0" presId="urn:diagrams.loki3.com/BracketList"/>
    <dgm:cxn modelId="{FF363021-FB7B-49F2-8EA2-D9D41F3C6039}" type="presParOf" srcId="{69709AF2-102C-42DC-9DF4-10F847E90083}" destId="{CE786569-20F2-4FD3-85DE-B35C170396F5}" srcOrd="0" destOrd="0" presId="urn:diagrams.loki3.com/BracketList"/>
    <dgm:cxn modelId="{64278BE1-3FB4-4ABF-A4BD-DDAAC6C98647}" type="presParOf" srcId="{CE786569-20F2-4FD3-85DE-B35C170396F5}" destId="{E054E815-E829-4AA0-9C4D-968320A6DD28}" srcOrd="0" destOrd="0" presId="urn:diagrams.loki3.com/BracketList"/>
    <dgm:cxn modelId="{10466639-6651-448F-894D-FB38D6AA1B67}" type="presParOf" srcId="{CE786569-20F2-4FD3-85DE-B35C170396F5}" destId="{DDAE4A99-6F80-41C8-8746-C25EFA22A63D}" srcOrd="1" destOrd="0" presId="urn:diagrams.loki3.com/BracketList"/>
    <dgm:cxn modelId="{40611CEB-0AB6-40F3-BF8B-FB5B694958DE}" type="presParOf" srcId="{CE786569-20F2-4FD3-85DE-B35C170396F5}" destId="{4CF3160F-708C-4D2B-95BA-59B14F688A8C}" srcOrd="2" destOrd="0" presId="urn:diagrams.loki3.com/BracketList"/>
    <dgm:cxn modelId="{B4324E85-C2BB-4474-98CD-E758D1C0FCEA}" type="presParOf" srcId="{CE786569-20F2-4FD3-85DE-B35C170396F5}" destId="{87FB2706-3691-4A44-8834-DBFBCAB64FA4}"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E5329A-A099-4A8B-A35E-30FA32A36E57}" type="doc">
      <dgm:prSet loTypeId="urn:diagrams.loki3.com/BracketList" loCatId="list" qsTypeId="urn:microsoft.com/office/officeart/2005/8/quickstyle/simple1" qsCatId="simple" csTypeId="urn:microsoft.com/office/officeart/2005/8/colors/accent0_3" csCatId="mainScheme" phldr="1"/>
      <dgm:spPr/>
      <dgm:t>
        <a:bodyPr/>
        <a:lstStyle/>
        <a:p>
          <a:endParaRPr lang="en-US"/>
        </a:p>
      </dgm:t>
    </dgm:pt>
    <dgm:pt modelId="{0110D2AB-FB90-4B0A-A18F-309A56296822}">
      <dgm:prSet/>
      <dgm:spPr/>
      <dgm:t>
        <a:bodyPr/>
        <a:lstStyle/>
        <a:p>
          <a:r>
            <a:rPr lang="en-US" dirty="0"/>
            <a:t>Living / Holy</a:t>
          </a:r>
        </a:p>
      </dgm:t>
    </dgm:pt>
    <dgm:pt modelId="{E2817E14-58FB-47BC-97AE-9A97C32808EB}" type="parTrans" cxnId="{F4C9040D-F567-49A8-A330-A3B5F376C9BB}">
      <dgm:prSet/>
      <dgm:spPr/>
      <dgm:t>
        <a:bodyPr/>
        <a:lstStyle/>
        <a:p>
          <a:endParaRPr lang="en-US"/>
        </a:p>
      </dgm:t>
    </dgm:pt>
    <dgm:pt modelId="{93410DCF-95E3-4F25-87F7-870259616D63}" type="sibTrans" cxnId="{F4C9040D-F567-49A8-A330-A3B5F376C9BB}">
      <dgm:prSet/>
      <dgm:spPr/>
      <dgm:t>
        <a:bodyPr/>
        <a:lstStyle/>
        <a:p>
          <a:endParaRPr lang="en-US"/>
        </a:p>
      </dgm:t>
    </dgm:pt>
    <dgm:pt modelId="{CE7EC246-F7DF-4C6D-A118-957E9384F29A}">
      <dgm:prSet/>
      <dgm:spPr/>
      <dgm:t>
        <a:bodyPr/>
        <a:lstStyle/>
        <a:p>
          <a:r>
            <a:rPr lang="en-US" b="1" dirty="0"/>
            <a:t>NOT as a “resigned” defeat</a:t>
          </a:r>
          <a:endParaRPr lang="en-US" dirty="0"/>
        </a:p>
      </dgm:t>
    </dgm:pt>
    <dgm:pt modelId="{2DFC77CC-2956-4C61-8D53-460F3C7F5D80}" type="parTrans" cxnId="{88461D31-E6F8-41D0-879F-04F0C9D33612}">
      <dgm:prSet/>
      <dgm:spPr/>
      <dgm:t>
        <a:bodyPr/>
        <a:lstStyle/>
        <a:p>
          <a:endParaRPr lang="en-US"/>
        </a:p>
      </dgm:t>
    </dgm:pt>
    <dgm:pt modelId="{FDB0841F-8C27-462E-B1B0-CFEE61C6D104}" type="sibTrans" cxnId="{88461D31-E6F8-41D0-879F-04F0C9D33612}">
      <dgm:prSet/>
      <dgm:spPr/>
      <dgm:t>
        <a:bodyPr/>
        <a:lstStyle/>
        <a:p>
          <a:endParaRPr lang="en-US"/>
        </a:p>
      </dgm:t>
    </dgm:pt>
    <dgm:pt modelId="{CB9EFD0A-CCEC-47B6-A0D0-EB886CE99BBF}">
      <dgm:prSet/>
      <dgm:spPr/>
      <dgm:t>
        <a:bodyPr/>
        <a:lstStyle/>
        <a:p>
          <a:r>
            <a:rPr lang="en-US" b="1" dirty="0"/>
            <a:t>Alive, willing &amp; “it’s cool!”</a:t>
          </a:r>
          <a:endParaRPr lang="en-US" dirty="0"/>
        </a:p>
      </dgm:t>
    </dgm:pt>
    <dgm:pt modelId="{FE2ACD39-404D-43F2-B84D-912321FB65E8}" type="parTrans" cxnId="{35FB120C-F324-49F7-BD47-F1DCB73F11AE}">
      <dgm:prSet/>
      <dgm:spPr/>
      <dgm:t>
        <a:bodyPr/>
        <a:lstStyle/>
        <a:p>
          <a:endParaRPr lang="en-US"/>
        </a:p>
      </dgm:t>
    </dgm:pt>
    <dgm:pt modelId="{14809A0C-20D0-41B4-B66A-919AEFA770D7}" type="sibTrans" cxnId="{35FB120C-F324-49F7-BD47-F1DCB73F11AE}">
      <dgm:prSet/>
      <dgm:spPr/>
      <dgm:t>
        <a:bodyPr/>
        <a:lstStyle/>
        <a:p>
          <a:endParaRPr lang="en-US"/>
        </a:p>
      </dgm:t>
    </dgm:pt>
    <dgm:pt modelId="{69709AF2-102C-42DC-9DF4-10F847E90083}" type="pres">
      <dgm:prSet presAssocID="{3DE5329A-A099-4A8B-A35E-30FA32A36E57}" presName="Name0" presStyleCnt="0">
        <dgm:presLayoutVars>
          <dgm:dir/>
          <dgm:animLvl val="lvl"/>
          <dgm:resizeHandles val="exact"/>
        </dgm:presLayoutVars>
      </dgm:prSet>
      <dgm:spPr/>
    </dgm:pt>
    <dgm:pt modelId="{CE786569-20F2-4FD3-85DE-B35C170396F5}" type="pres">
      <dgm:prSet presAssocID="{0110D2AB-FB90-4B0A-A18F-309A56296822}" presName="linNode" presStyleCnt="0"/>
      <dgm:spPr/>
    </dgm:pt>
    <dgm:pt modelId="{E054E815-E829-4AA0-9C4D-968320A6DD28}" type="pres">
      <dgm:prSet presAssocID="{0110D2AB-FB90-4B0A-A18F-309A56296822}" presName="parTx" presStyleLbl="revTx" presStyleIdx="0" presStyleCnt="1">
        <dgm:presLayoutVars>
          <dgm:chMax val="1"/>
          <dgm:bulletEnabled val="1"/>
        </dgm:presLayoutVars>
      </dgm:prSet>
      <dgm:spPr/>
    </dgm:pt>
    <dgm:pt modelId="{DDAE4A99-6F80-41C8-8746-C25EFA22A63D}" type="pres">
      <dgm:prSet presAssocID="{0110D2AB-FB90-4B0A-A18F-309A56296822}" presName="bracket" presStyleLbl="parChTrans1D1" presStyleIdx="0" presStyleCnt="1"/>
      <dgm:spPr/>
    </dgm:pt>
    <dgm:pt modelId="{4CF3160F-708C-4D2B-95BA-59B14F688A8C}" type="pres">
      <dgm:prSet presAssocID="{0110D2AB-FB90-4B0A-A18F-309A56296822}" presName="spH" presStyleCnt="0"/>
      <dgm:spPr/>
    </dgm:pt>
    <dgm:pt modelId="{87FB2706-3691-4A44-8834-DBFBCAB64FA4}" type="pres">
      <dgm:prSet presAssocID="{0110D2AB-FB90-4B0A-A18F-309A56296822}" presName="desTx" presStyleLbl="node1" presStyleIdx="0" presStyleCnt="1">
        <dgm:presLayoutVars>
          <dgm:bulletEnabled val="1"/>
        </dgm:presLayoutVars>
      </dgm:prSet>
      <dgm:spPr/>
    </dgm:pt>
  </dgm:ptLst>
  <dgm:cxnLst>
    <dgm:cxn modelId="{35FB120C-F324-49F7-BD47-F1DCB73F11AE}" srcId="{0110D2AB-FB90-4B0A-A18F-309A56296822}" destId="{CB9EFD0A-CCEC-47B6-A0D0-EB886CE99BBF}" srcOrd="1" destOrd="0" parTransId="{FE2ACD39-404D-43F2-B84D-912321FB65E8}" sibTransId="{14809A0C-20D0-41B4-B66A-919AEFA770D7}"/>
    <dgm:cxn modelId="{F4C9040D-F567-49A8-A330-A3B5F376C9BB}" srcId="{3DE5329A-A099-4A8B-A35E-30FA32A36E57}" destId="{0110D2AB-FB90-4B0A-A18F-309A56296822}" srcOrd="0" destOrd="0" parTransId="{E2817E14-58FB-47BC-97AE-9A97C32808EB}" sibTransId="{93410DCF-95E3-4F25-87F7-870259616D63}"/>
    <dgm:cxn modelId="{077B770D-8276-4111-BDA5-B5A85F09EF08}" type="presOf" srcId="{CE7EC246-F7DF-4C6D-A118-957E9384F29A}" destId="{87FB2706-3691-4A44-8834-DBFBCAB64FA4}" srcOrd="0" destOrd="0" presId="urn:diagrams.loki3.com/BracketList"/>
    <dgm:cxn modelId="{88461D31-E6F8-41D0-879F-04F0C9D33612}" srcId="{0110D2AB-FB90-4B0A-A18F-309A56296822}" destId="{CE7EC246-F7DF-4C6D-A118-957E9384F29A}" srcOrd="0" destOrd="0" parTransId="{2DFC77CC-2956-4C61-8D53-460F3C7F5D80}" sibTransId="{FDB0841F-8C27-462E-B1B0-CFEE61C6D104}"/>
    <dgm:cxn modelId="{729D005B-1D89-45EE-B2F3-66A42D7386A6}" type="presOf" srcId="{3DE5329A-A099-4A8B-A35E-30FA32A36E57}" destId="{69709AF2-102C-42DC-9DF4-10F847E90083}" srcOrd="0" destOrd="0" presId="urn:diagrams.loki3.com/BracketList"/>
    <dgm:cxn modelId="{2DB028D6-534C-4FF9-B73F-04F6E7C16C2D}" type="presOf" srcId="{CB9EFD0A-CCEC-47B6-A0D0-EB886CE99BBF}" destId="{87FB2706-3691-4A44-8834-DBFBCAB64FA4}" srcOrd="0" destOrd="1" presId="urn:diagrams.loki3.com/BracketList"/>
    <dgm:cxn modelId="{90B855EC-2BB2-46A1-969D-95C4F23E3C5D}" type="presOf" srcId="{0110D2AB-FB90-4B0A-A18F-309A56296822}" destId="{E054E815-E829-4AA0-9C4D-968320A6DD28}" srcOrd="0" destOrd="0" presId="urn:diagrams.loki3.com/BracketList"/>
    <dgm:cxn modelId="{FF363021-FB7B-49F2-8EA2-D9D41F3C6039}" type="presParOf" srcId="{69709AF2-102C-42DC-9DF4-10F847E90083}" destId="{CE786569-20F2-4FD3-85DE-B35C170396F5}" srcOrd="0" destOrd="0" presId="urn:diagrams.loki3.com/BracketList"/>
    <dgm:cxn modelId="{64278BE1-3FB4-4ABF-A4BD-DDAAC6C98647}" type="presParOf" srcId="{CE786569-20F2-4FD3-85DE-B35C170396F5}" destId="{E054E815-E829-4AA0-9C4D-968320A6DD28}" srcOrd="0" destOrd="0" presId="urn:diagrams.loki3.com/BracketList"/>
    <dgm:cxn modelId="{10466639-6651-448F-894D-FB38D6AA1B67}" type="presParOf" srcId="{CE786569-20F2-4FD3-85DE-B35C170396F5}" destId="{DDAE4A99-6F80-41C8-8746-C25EFA22A63D}" srcOrd="1" destOrd="0" presId="urn:diagrams.loki3.com/BracketList"/>
    <dgm:cxn modelId="{40611CEB-0AB6-40F3-BF8B-FB5B694958DE}" type="presParOf" srcId="{CE786569-20F2-4FD3-85DE-B35C170396F5}" destId="{4CF3160F-708C-4D2B-95BA-59B14F688A8C}" srcOrd="2" destOrd="0" presId="urn:diagrams.loki3.com/BracketList"/>
    <dgm:cxn modelId="{B4324E85-C2BB-4474-98CD-E758D1C0FCEA}" type="presParOf" srcId="{CE786569-20F2-4FD3-85DE-B35C170396F5}" destId="{87FB2706-3691-4A44-8834-DBFBCAB64FA4}" srcOrd="3" destOrd="0" presId="urn:diagrams.loki3.com/Bracket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9F72B-AE98-4992-A3D5-5371EB168E42}">
      <dsp:nvSpPr>
        <dsp:cNvPr id="0" name=""/>
        <dsp:cNvSpPr/>
      </dsp:nvSpPr>
      <dsp:spPr>
        <a:xfrm>
          <a:off x="1666" y="229016"/>
          <a:ext cx="3554610" cy="2132766"/>
        </a:xfrm>
        <a:prstGeom prst="roundRect">
          <a:avLst>
            <a:gd name="adj" fmla="val 10000"/>
          </a:avLst>
        </a:prstGeom>
        <a:gradFill rotWithShape="0">
          <a:gsLst>
            <a:gs pos="0">
              <a:schemeClr val="accent3">
                <a:hueOff val="0"/>
                <a:satOff val="0"/>
                <a:lumOff val="0"/>
                <a:alphaOff val="0"/>
                <a:shade val="60000"/>
              </a:schemeClr>
            </a:gs>
            <a:gs pos="33000">
              <a:schemeClr val="accent3">
                <a:hueOff val="0"/>
                <a:satOff val="0"/>
                <a:lumOff val="0"/>
                <a:alphaOff val="0"/>
                <a:tint val="86500"/>
              </a:schemeClr>
            </a:gs>
            <a:gs pos="46750">
              <a:schemeClr val="accent3">
                <a:hueOff val="0"/>
                <a:satOff val="0"/>
                <a:lumOff val="0"/>
                <a:alphaOff val="0"/>
                <a:tint val="71000"/>
                <a:satMod val="112000"/>
              </a:schemeClr>
            </a:gs>
            <a:gs pos="53000">
              <a:schemeClr val="accent3">
                <a:hueOff val="0"/>
                <a:satOff val="0"/>
                <a:lumOff val="0"/>
                <a:alphaOff val="0"/>
                <a:tint val="71000"/>
                <a:satMod val="112000"/>
              </a:schemeClr>
            </a:gs>
            <a:gs pos="68000">
              <a:schemeClr val="accent3">
                <a:hueOff val="0"/>
                <a:satOff val="0"/>
                <a:lumOff val="0"/>
                <a:alphaOff val="0"/>
                <a:tint val="86000"/>
              </a:schemeClr>
            </a:gs>
            <a:gs pos="100000">
              <a:schemeClr val="accent3">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1" kern="1200" cap="none" spc="0" dirty="0">
              <a:ln w="0"/>
              <a:solidFill>
                <a:schemeClr val="tx1"/>
              </a:solidFill>
              <a:effectLst>
                <a:outerShdw blurRad="38100" dist="19050" dir="2700000" algn="tl" rotWithShape="0">
                  <a:schemeClr val="dk1">
                    <a:alpha val="40000"/>
                  </a:schemeClr>
                </a:outerShdw>
              </a:effectLst>
            </a:rPr>
            <a:t>James 2:23 </a:t>
          </a:r>
          <a:r>
            <a:rPr lang="en-US" sz="2700" b="0" kern="1200" cap="none" spc="0" dirty="0">
              <a:ln w="0"/>
              <a:solidFill>
                <a:schemeClr val="tx1"/>
              </a:solidFill>
              <a:effectLst>
                <a:outerShdw blurRad="38100" dist="19050" dir="2700000" algn="tl" rotWithShape="0">
                  <a:schemeClr val="dk1">
                    <a:alpha val="40000"/>
                  </a:schemeClr>
                </a:outerShdw>
              </a:effectLst>
            </a:rPr>
            <a:t>…Abraham </a:t>
          </a:r>
          <a:r>
            <a:rPr lang="en-US" sz="2700" b="1" u="sng" kern="1200" cap="none" spc="0" dirty="0">
              <a:ln w="0"/>
              <a:solidFill>
                <a:schemeClr val="tx1"/>
              </a:solidFill>
              <a:effectLst>
                <a:outerShdw blurRad="38100" dist="19050" dir="2700000" algn="tl" rotWithShape="0">
                  <a:schemeClr val="dk1">
                    <a:alpha val="40000"/>
                  </a:schemeClr>
                </a:outerShdw>
              </a:effectLst>
            </a:rPr>
            <a:t>trusted</a:t>
          </a:r>
          <a:r>
            <a:rPr lang="en-US" sz="2700" b="0" kern="1200" cap="none" spc="0" dirty="0">
              <a:ln w="0"/>
              <a:solidFill>
                <a:schemeClr val="tx1"/>
              </a:solidFill>
              <a:effectLst>
                <a:outerShdw blurRad="38100" dist="19050" dir="2700000" algn="tl" rotWithShape="0">
                  <a:schemeClr val="dk1">
                    <a:alpha val="40000"/>
                  </a:schemeClr>
                </a:outerShdw>
              </a:effectLst>
            </a:rPr>
            <a:t> God, and it was credited to him as </a:t>
          </a:r>
          <a:r>
            <a:rPr lang="en-US" sz="2700" b="1" i="0" u="sng" kern="1200" cap="none" spc="0" dirty="0">
              <a:ln w="0"/>
              <a:solidFill>
                <a:schemeClr val="tx1"/>
              </a:solidFill>
              <a:effectLst>
                <a:outerShdw blurRad="38100" dist="19050" dir="2700000" algn="tl" rotWithShape="0">
                  <a:schemeClr val="dk1">
                    <a:alpha val="40000"/>
                  </a:schemeClr>
                </a:outerShdw>
              </a:effectLst>
            </a:rPr>
            <a:t>righteousness</a:t>
          </a:r>
          <a:r>
            <a:rPr lang="en-US" sz="2700" b="0" kern="1200" cap="none" spc="0" dirty="0">
              <a:ln w="0"/>
              <a:solidFill>
                <a:schemeClr val="tx1"/>
              </a:solidFill>
              <a:effectLst>
                <a:outerShdw blurRad="38100" dist="19050" dir="2700000" algn="tl" rotWithShape="0">
                  <a:schemeClr val="dk1">
                    <a:alpha val="40000"/>
                  </a:schemeClr>
                </a:outerShdw>
              </a:effectLst>
            </a:rPr>
            <a:t>, </a:t>
          </a:r>
        </a:p>
      </dsp:txBody>
      <dsp:txXfrm>
        <a:off x="64133" y="291483"/>
        <a:ext cx="3429676" cy="2007832"/>
      </dsp:txXfrm>
    </dsp:sp>
    <dsp:sp modelId="{6591878D-F161-47CA-8A5B-F0FC2395A2F7}">
      <dsp:nvSpPr>
        <dsp:cNvPr id="0" name=""/>
        <dsp:cNvSpPr/>
      </dsp:nvSpPr>
      <dsp:spPr>
        <a:xfrm>
          <a:off x="3869083" y="854628"/>
          <a:ext cx="753577" cy="881543"/>
        </a:xfrm>
        <a:prstGeom prst="rightArrow">
          <a:avLst>
            <a:gd name="adj1" fmla="val 60000"/>
            <a:gd name="adj2" fmla="val 50000"/>
          </a:avLst>
        </a:prstGeom>
        <a:gradFill rotWithShape="0">
          <a:gsLst>
            <a:gs pos="0">
              <a:schemeClr val="accent3">
                <a:tint val="60000"/>
                <a:hueOff val="0"/>
                <a:satOff val="0"/>
                <a:lumOff val="0"/>
                <a:alphaOff val="0"/>
                <a:shade val="60000"/>
              </a:schemeClr>
            </a:gs>
            <a:gs pos="33000">
              <a:schemeClr val="accent3">
                <a:tint val="60000"/>
                <a:hueOff val="0"/>
                <a:satOff val="0"/>
                <a:lumOff val="0"/>
                <a:alphaOff val="0"/>
                <a:tint val="86500"/>
              </a:schemeClr>
            </a:gs>
            <a:gs pos="46750">
              <a:schemeClr val="accent3">
                <a:tint val="60000"/>
                <a:hueOff val="0"/>
                <a:satOff val="0"/>
                <a:lumOff val="0"/>
                <a:alphaOff val="0"/>
                <a:tint val="71000"/>
                <a:satMod val="112000"/>
              </a:schemeClr>
            </a:gs>
            <a:gs pos="53000">
              <a:schemeClr val="accent3">
                <a:tint val="60000"/>
                <a:hueOff val="0"/>
                <a:satOff val="0"/>
                <a:lumOff val="0"/>
                <a:alphaOff val="0"/>
                <a:tint val="71000"/>
                <a:satMod val="112000"/>
              </a:schemeClr>
            </a:gs>
            <a:gs pos="68000">
              <a:schemeClr val="accent3">
                <a:tint val="60000"/>
                <a:hueOff val="0"/>
                <a:satOff val="0"/>
                <a:lumOff val="0"/>
                <a:alphaOff val="0"/>
                <a:tint val="86000"/>
              </a:schemeClr>
            </a:gs>
            <a:gs pos="100000">
              <a:schemeClr val="accent3">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869083" y="1030937"/>
        <a:ext cx="527504" cy="528925"/>
      </dsp:txXfrm>
    </dsp:sp>
    <dsp:sp modelId="{C857EC1F-D0DF-426A-9D2F-47A1D29CB4E2}">
      <dsp:nvSpPr>
        <dsp:cNvPr id="0" name=""/>
        <dsp:cNvSpPr/>
      </dsp:nvSpPr>
      <dsp:spPr>
        <a:xfrm>
          <a:off x="4978122" y="229016"/>
          <a:ext cx="3554610" cy="2132766"/>
        </a:xfrm>
        <a:prstGeom prst="roundRect">
          <a:avLst>
            <a:gd name="adj" fmla="val 10000"/>
          </a:avLst>
        </a:prstGeom>
        <a:gradFill rotWithShape="0">
          <a:gsLst>
            <a:gs pos="0">
              <a:schemeClr val="accent3">
                <a:hueOff val="0"/>
                <a:satOff val="0"/>
                <a:lumOff val="0"/>
                <a:alphaOff val="0"/>
                <a:shade val="60000"/>
              </a:schemeClr>
            </a:gs>
            <a:gs pos="33000">
              <a:schemeClr val="accent3">
                <a:hueOff val="0"/>
                <a:satOff val="0"/>
                <a:lumOff val="0"/>
                <a:alphaOff val="0"/>
                <a:tint val="86500"/>
              </a:schemeClr>
            </a:gs>
            <a:gs pos="46750">
              <a:schemeClr val="accent3">
                <a:hueOff val="0"/>
                <a:satOff val="0"/>
                <a:lumOff val="0"/>
                <a:alphaOff val="0"/>
                <a:tint val="71000"/>
                <a:satMod val="112000"/>
              </a:schemeClr>
            </a:gs>
            <a:gs pos="53000">
              <a:schemeClr val="accent3">
                <a:hueOff val="0"/>
                <a:satOff val="0"/>
                <a:lumOff val="0"/>
                <a:alphaOff val="0"/>
                <a:tint val="71000"/>
                <a:satMod val="112000"/>
              </a:schemeClr>
            </a:gs>
            <a:gs pos="68000">
              <a:schemeClr val="accent3">
                <a:hueOff val="0"/>
                <a:satOff val="0"/>
                <a:lumOff val="0"/>
                <a:alphaOff val="0"/>
                <a:tint val="86000"/>
              </a:schemeClr>
            </a:gs>
            <a:gs pos="100000">
              <a:schemeClr val="accent3">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0" kern="1200" cap="none" spc="0" dirty="0">
              <a:ln w="0"/>
              <a:solidFill>
                <a:schemeClr val="tx1"/>
              </a:solidFill>
              <a:effectLst>
                <a:outerShdw blurRad="38100" dist="19050" dir="2700000" algn="tl" rotWithShape="0">
                  <a:schemeClr val="dk1">
                    <a:alpha val="40000"/>
                  </a:schemeClr>
                </a:outerShdw>
              </a:effectLst>
            </a:rPr>
            <a:t>and he was called God's friend. </a:t>
          </a:r>
        </a:p>
      </dsp:txBody>
      <dsp:txXfrm>
        <a:off x="5040589" y="291483"/>
        <a:ext cx="3429676" cy="20078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A46A5-7F21-4097-BA79-FE1BDF6828FE}">
      <dsp:nvSpPr>
        <dsp:cNvPr id="0" name=""/>
        <dsp:cNvSpPr/>
      </dsp:nvSpPr>
      <dsp:spPr>
        <a:xfrm>
          <a:off x="2453" y="333281"/>
          <a:ext cx="1255123"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NOT</a:t>
          </a:r>
        </a:p>
      </dsp:txBody>
      <dsp:txXfrm>
        <a:off x="2453" y="333281"/>
        <a:ext cx="1255123" cy="633600"/>
      </dsp:txXfrm>
    </dsp:sp>
    <dsp:sp modelId="{892B78E7-A3D7-4BEF-B7A6-98D223262AF9}">
      <dsp:nvSpPr>
        <dsp:cNvPr id="0" name=""/>
        <dsp:cNvSpPr/>
      </dsp:nvSpPr>
      <dsp:spPr>
        <a:xfrm>
          <a:off x="1257577" y="303581"/>
          <a:ext cx="251024" cy="693000"/>
        </a:xfrm>
        <a:prstGeom prst="leftBrace">
          <a:avLst>
            <a:gd name="adj1" fmla="val 35000"/>
            <a:gd name="adj2" fmla="val 50000"/>
          </a:avLst>
        </a:pr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60CC9F-CFBA-450A-B9C5-5220A6571A32}">
      <dsp:nvSpPr>
        <dsp:cNvPr id="0" name=""/>
        <dsp:cNvSpPr/>
      </dsp:nvSpPr>
      <dsp:spPr>
        <a:xfrm>
          <a:off x="1609012" y="303581"/>
          <a:ext cx="3413936" cy="693000"/>
        </a:xfrm>
        <a:prstGeom prst="rect">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None/>
          </a:pPr>
          <a:r>
            <a:rPr lang="en-US" sz="3200" kern="1200" dirty="0"/>
            <a:t>“Worship Service”</a:t>
          </a:r>
        </a:p>
      </dsp:txBody>
      <dsp:txXfrm>
        <a:off x="1609012" y="303581"/>
        <a:ext cx="3413936" cy="693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30A53-1E3E-48E5-AD74-31D042487E45}">
      <dsp:nvSpPr>
        <dsp:cNvPr id="0" name=""/>
        <dsp:cNvSpPr/>
      </dsp:nvSpPr>
      <dsp:spPr>
        <a:xfrm>
          <a:off x="744" y="580925"/>
          <a:ext cx="2902148" cy="2321718"/>
        </a:xfrm>
        <a:prstGeom prst="rect">
          <a:avLst/>
        </a:prstGeom>
        <a:blipFill rotWithShape="1">
          <a:blip xmlns:r="http://schemas.openxmlformats.org/officeDocument/2006/relationships" r:embed="rId1"/>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10AF2B-4BC6-4D3C-8253-26DEB16489BB}">
      <dsp:nvSpPr>
        <dsp:cNvPr id="0" name=""/>
        <dsp:cNvSpPr/>
      </dsp:nvSpPr>
      <dsp:spPr>
        <a:xfrm>
          <a:off x="261937" y="2670472"/>
          <a:ext cx="2582912" cy="812601"/>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Self-Directed</a:t>
          </a:r>
        </a:p>
      </dsp:txBody>
      <dsp:txXfrm>
        <a:off x="261937" y="2670472"/>
        <a:ext cx="2582912" cy="812601"/>
      </dsp:txXfrm>
    </dsp:sp>
    <dsp:sp modelId="{AECA2A58-0BB9-42B4-80DB-39A37D4F1665}">
      <dsp:nvSpPr>
        <dsp:cNvPr id="0" name=""/>
        <dsp:cNvSpPr/>
      </dsp:nvSpPr>
      <dsp:spPr>
        <a:xfrm>
          <a:off x="3193107" y="580925"/>
          <a:ext cx="2902148" cy="2321718"/>
        </a:xfrm>
        <a:prstGeom prst="rect">
          <a:avLst/>
        </a:prstGeom>
        <a:blipFill rotWithShape="1">
          <a:blip xmlns:r="http://schemas.openxmlformats.org/officeDocument/2006/relationships" r:embed="rId2"/>
          <a:srcRect/>
          <a:stretch>
            <a:fillRect t="-6000" b="-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3E8948-E268-4BE9-827B-555804C315EF}">
      <dsp:nvSpPr>
        <dsp:cNvPr id="0" name=""/>
        <dsp:cNvSpPr/>
      </dsp:nvSpPr>
      <dsp:spPr>
        <a:xfrm>
          <a:off x="3454300" y="2670472"/>
          <a:ext cx="2582912" cy="812601"/>
        </a:xfrm>
        <a:prstGeom prst="wedgeRectCallout">
          <a:avLst>
            <a:gd name="adj1" fmla="val 20250"/>
            <a:gd name="adj2" fmla="val -607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Christ-Directed</a:t>
          </a:r>
        </a:p>
      </dsp:txBody>
      <dsp:txXfrm>
        <a:off x="3454300" y="2670472"/>
        <a:ext cx="2582912" cy="8126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7798C-5F6C-47F1-84B0-1F23FF5835CE}">
      <dsp:nvSpPr>
        <dsp:cNvPr id="0" name=""/>
        <dsp:cNvSpPr/>
      </dsp:nvSpPr>
      <dsp:spPr>
        <a:xfrm>
          <a:off x="0" y="358241"/>
          <a:ext cx="4876800" cy="2356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78494" tIns="458216" rIns="37849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Prayer</a:t>
          </a:r>
        </a:p>
        <a:p>
          <a:pPr marL="228600" lvl="1" indent="-228600" algn="l" defTabSz="977900">
            <a:lnSpc>
              <a:spcPct val="90000"/>
            </a:lnSpc>
            <a:spcBef>
              <a:spcPct val="0"/>
            </a:spcBef>
            <a:spcAft>
              <a:spcPct val="15000"/>
            </a:spcAft>
            <a:buChar char="•"/>
          </a:pPr>
          <a:r>
            <a:rPr lang="en-US" sz="2200" kern="1200" dirty="0"/>
            <a:t>Fellowship</a:t>
          </a:r>
        </a:p>
        <a:p>
          <a:pPr marL="228600" lvl="1" indent="-228600" algn="l" defTabSz="977900">
            <a:lnSpc>
              <a:spcPct val="90000"/>
            </a:lnSpc>
            <a:spcBef>
              <a:spcPct val="0"/>
            </a:spcBef>
            <a:spcAft>
              <a:spcPct val="15000"/>
            </a:spcAft>
            <a:buChar char="•"/>
          </a:pPr>
          <a:r>
            <a:rPr lang="en-US" sz="2200" kern="1200" dirty="0"/>
            <a:t>Suffering</a:t>
          </a:r>
        </a:p>
        <a:p>
          <a:pPr marL="228600" lvl="1" indent="-228600" algn="l" defTabSz="977900">
            <a:lnSpc>
              <a:spcPct val="90000"/>
            </a:lnSpc>
            <a:spcBef>
              <a:spcPct val="0"/>
            </a:spcBef>
            <a:spcAft>
              <a:spcPct val="15000"/>
            </a:spcAft>
            <a:buChar char="•"/>
          </a:pPr>
          <a:r>
            <a:rPr lang="en-US" sz="2200" kern="1200" dirty="0"/>
            <a:t>Serving Others</a:t>
          </a:r>
        </a:p>
        <a:p>
          <a:pPr marL="228600" lvl="1" indent="-228600" algn="l" defTabSz="977900">
            <a:lnSpc>
              <a:spcPct val="90000"/>
            </a:lnSpc>
            <a:spcBef>
              <a:spcPct val="0"/>
            </a:spcBef>
            <a:spcAft>
              <a:spcPct val="15000"/>
            </a:spcAft>
            <a:buChar char="•"/>
          </a:pPr>
          <a:r>
            <a:rPr lang="en-US" sz="2200" kern="1200" dirty="0"/>
            <a:t>The Word</a:t>
          </a:r>
        </a:p>
      </dsp:txBody>
      <dsp:txXfrm>
        <a:off x="0" y="358241"/>
        <a:ext cx="4876800" cy="2356200"/>
      </dsp:txXfrm>
    </dsp:sp>
    <dsp:sp modelId="{57F1FB0F-3461-4911-8FE7-C842DF4E0FFB}">
      <dsp:nvSpPr>
        <dsp:cNvPr id="0" name=""/>
        <dsp:cNvSpPr/>
      </dsp:nvSpPr>
      <dsp:spPr>
        <a:xfrm>
          <a:off x="243840" y="33520"/>
          <a:ext cx="3413760"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032" tIns="0" rIns="129032" bIns="0" numCol="1" spcCol="1270" anchor="ctr" anchorCtr="0">
          <a:noAutofit/>
        </a:bodyPr>
        <a:lstStyle/>
        <a:p>
          <a:pPr marL="0" lvl="0" indent="0" algn="l" defTabSz="977900">
            <a:lnSpc>
              <a:spcPct val="90000"/>
            </a:lnSpc>
            <a:spcBef>
              <a:spcPct val="0"/>
            </a:spcBef>
            <a:spcAft>
              <a:spcPct val="35000"/>
            </a:spcAft>
            <a:buNone/>
          </a:pPr>
          <a:r>
            <a:rPr lang="en-US" sz="2200" kern="1200" dirty="0"/>
            <a:t>God Renews Us By</a:t>
          </a:r>
        </a:p>
      </dsp:txBody>
      <dsp:txXfrm>
        <a:off x="275543" y="65223"/>
        <a:ext cx="335035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9F72B-AE98-4992-A3D5-5371EB168E42}">
      <dsp:nvSpPr>
        <dsp:cNvPr id="0" name=""/>
        <dsp:cNvSpPr/>
      </dsp:nvSpPr>
      <dsp:spPr>
        <a:xfrm>
          <a:off x="1547" y="152786"/>
          <a:ext cx="3300710" cy="1980426"/>
        </a:xfrm>
        <a:prstGeom prst="roundRect">
          <a:avLst>
            <a:gd name="adj" fmla="val 10000"/>
          </a:avLst>
        </a:prstGeom>
        <a:gradFill rotWithShape="0">
          <a:gsLst>
            <a:gs pos="0">
              <a:schemeClr val="accent3">
                <a:hueOff val="0"/>
                <a:satOff val="0"/>
                <a:lumOff val="0"/>
                <a:alphaOff val="0"/>
                <a:shade val="60000"/>
              </a:schemeClr>
            </a:gs>
            <a:gs pos="33000">
              <a:schemeClr val="accent3">
                <a:hueOff val="0"/>
                <a:satOff val="0"/>
                <a:lumOff val="0"/>
                <a:alphaOff val="0"/>
                <a:tint val="86500"/>
              </a:schemeClr>
            </a:gs>
            <a:gs pos="46750">
              <a:schemeClr val="accent3">
                <a:hueOff val="0"/>
                <a:satOff val="0"/>
                <a:lumOff val="0"/>
                <a:alphaOff val="0"/>
                <a:tint val="71000"/>
                <a:satMod val="112000"/>
              </a:schemeClr>
            </a:gs>
            <a:gs pos="53000">
              <a:schemeClr val="accent3">
                <a:hueOff val="0"/>
                <a:satOff val="0"/>
                <a:lumOff val="0"/>
                <a:alphaOff val="0"/>
                <a:tint val="71000"/>
                <a:satMod val="112000"/>
              </a:schemeClr>
            </a:gs>
            <a:gs pos="68000">
              <a:schemeClr val="accent3">
                <a:hueOff val="0"/>
                <a:satOff val="0"/>
                <a:lumOff val="0"/>
                <a:alphaOff val="0"/>
                <a:tint val="86000"/>
              </a:schemeClr>
            </a:gs>
            <a:gs pos="100000">
              <a:schemeClr val="accent3">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1" kern="1200" cap="none" spc="0" dirty="0">
              <a:ln w="0"/>
              <a:solidFill>
                <a:schemeClr val="tx1"/>
              </a:solidFill>
              <a:effectLst>
                <a:outerShdw blurRad="38100" dist="19050" dir="2700000" algn="tl" rotWithShape="0">
                  <a:schemeClr val="dk1">
                    <a:alpha val="40000"/>
                  </a:schemeClr>
                </a:outerShdw>
              </a:effectLst>
            </a:rPr>
            <a:t>Exodus 33:11 </a:t>
          </a:r>
          <a:r>
            <a:rPr lang="en-US" sz="2900" b="0" i="0" kern="1200" cap="none" spc="0" dirty="0">
              <a:ln w="0"/>
              <a:solidFill>
                <a:schemeClr val="tx1"/>
              </a:solidFill>
              <a:effectLst>
                <a:outerShdw blurRad="38100" dist="19050" dir="2700000" algn="tl" rotWithShape="0">
                  <a:schemeClr val="dk1">
                    <a:alpha val="40000"/>
                  </a:schemeClr>
                </a:outerShdw>
              </a:effectLst>
            </a:rPr>
            <a:t>The Lord would speak to Moses face to face, </a:t>
          </a:r>
        </a:p>
      </dsp:txBody>
      <dsp:txXfrm>
        <a:off x="59552" y="210791"/>
        <a:ext cx="3184700" cy="1864416"/>
      </dsp:txXfrm>
    </dsp:sp>
    <dsp:sp modelId="{6591878D-F161-47CA-8A5B-F0FC2395A2F7}">
      <dsp:nvSpPr>
        <dsp:cNvPr id="0" name=""/>
        <dsp:cNvSpPr/>
      </dsp:nvSpPr>
      <dsp:spPr>
        <a:xfrm>
          <a:off x="3592720" y="733711"/>
          <a:ext cx="699750" cy="818576"/>
        </a:xfrm>
        <a:prstGeom prst="rightArrow">
          <a:avLst>
            <a:gd name="adj1" fmla="val 60000"/>
            <a:gd name="adj2" fmla="val 50000"/>
          </a:avLst>
        </a:prstGeom>
        <a:gradFill rotWithShape="0">
          <a:gsLst>
            <a:gs pos="0">
              <a:schemeClr val="accent3">
                <a:tint val="60000"/>
                <a:hueOff val="0"/>
                <a:satOff val="0"/>
                <a:lumOff val="0"/>
                <a:alphaOff val="0"/>
                <a:shade val="60000"/>
              </a:schemeClr>
            </a:gs>
            <a:gs pos="33000">
              <a:schemeClr val="accent3">
                <a:tint val="60000"/>
                <a:hueOff val="0"/>
                <a:satOff val="0"/>
                <a:lumOff val="0"/>
                <a:alphaOff val="0"/>
                <a:tint val="86500"/>
              </a:schemeClr>
            </a:gs>
            <a:gs pos="46750">
              <a:schemeClr val="accent3">
                <a:tint val="60000"/>
                <a:hueOff val="0"/>
                <a:satOff val="0"/>
                <a:lumOff val="0"/>
                <a:alphaOff val="0"/>
                <a:tint val="71000"/>
                <a:satMod val="112000"/>
              </a:schemeClr>
            </a:gs>
            <a:gs pos="53000">
              <a:schemeClr val="accent3">
                <a:tint val="60000"/>
                <a:hueOff val="0"/>
                <a:satOff val="0"/>
                <a:lumOff val="0"/>
                <a:alphaOff val="0"/>
                <a:tint val="71000"/>
                <a:satMod val="112000"/>
              </a:schemeClr>
            </a:gs>
            <a:gs pos="68000">
              <a:schemeClr val="accent3">
                <a:tint val="60000"/>
                <a:hueOff val="0"/>
                <a:satOff val="0"/>
                <a:lumOff val="0"/>
                <a:alphaOff val="0"/>
                <a:tint val="86000"/>
              </a:schemeClr>
            </a:gs>
            <a:gs pos="100000">
              <a:schemeClr val="accent3">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592720" y="897426"/>
        <a:ext cx="489825" cy="491146"/>
      </dsp:txXfrm>
    </dsp:sp>
    <dsp:sp modelId="{C857EC1F-D0DF-426A-9D2F-47A1D29CB4E2}">
      <dsp:nvSpPr>
        <dsp:cNvPr id="0" name=""/>
        <dsp:cNvSpPr/>
      </dsp:nvSpPr>
      <dsp:spPr>
        <a:xfrm>
          <a:off x="4622542" y="152786"/>
          <a:ext cx="3300710" cy="1980426"/>
        </a:xfrm>
        <a:prstGeom prst="roundRect">
          <a:avLst>
            <a:gd name="adj" fmla="val 10000"/>
          </a:avLst>
        </a:prstGeom>
        <a:gradFill rotWithShape="0">
          <a:gsLst>
            <a:gs pos="0">
              <a:schemeClr val="accent3">
                <a:hueOff val="0"/>
                <a:satOff val="0"/>
                <a:lumOff val="0"/>
                <a:alphaOff val="0"/>
                <a:shade val="60000"/>
              </a:schemeClr>
            </a:gs>
            <a:gs pos="33000">
              <a:schemeClr val="accent3">
                <a:hueOff val="0"/>
                <a:satOff val="0"/>
                <a:lumOff val="0"/>
                <a:alphaOff val="0"/>
                <a:tint val="86500"/>
              </a:schemeClr>
            </a:gs>
            <a:gs pos="46750">
              <a:schemeClr val="accent3">
                <a:hueOff val="0"/>
                <a:satOff val="0"/>
                <a:lumOff val="0"/>
                <a:alphaOff val="0"/>
                <a:tint val="71000"/>
                <a:satMod val="112000"/>
              </a:schemeClr>
            </a:gs>
            <a:gs pos="53000">
              <a:schemeClr val="accent3">
                <a:hueOff val="0"/>
                <a:satOff val="0"/>
                <a:lumOff val="0"/>
                <a:alphaOff val="0"/>
                <a:tint val="71000"/>
                <a:satMod val="112000"/>
              </a:schemeClr>
            </a:gs>
            <a:gs pos="68000">
              <a:schemeClr val="accent3">
                <a:hueOff val="0"/>
                <a:satOff val="0"/>
                <a:lumOff val="0"/>
                <a:alphaOff val="0"/>
                <a:tint val="86000"/>
              </a:schemeClr>
            </a:gs>
            <a:gs pos="100000">
              <a:schemeClr val="accent3">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cap="none" spc="0" dirty="0">
              <a:ln w="0"/>
              <a:solidFill>
                <a:schemeClr val="tx1"/>
              </a:solidFill>
              <a:effectLst>
                <a:outerShdw blurRad="38100" dist="19050" dir="2700000" algn="tl" rotWithShape="0">
                  <a:schemeClr val="dk1">
                    <a:alpha val="40000"/>
                  </a:schemeClr>
                </a:outerShdw>
              </a:effectLst>
            </a:rPr>
            <a:t>as a man speaks </a:t>
          </a:r>
          <a:r>
            <a:rPr lang="en-US" sz="3200" b="1" i="0" kern="1200" cap="none" spc="0" dirty="0">
              <a:ln w="0"/>
              <a:solidFill>
                <a:schemeClr val="tx1"/>
              </a:solidFill>
              <a:effectLst>
                <a:outerShdw blurRad="38100" dist="19050" dir="2700000" algn="tl" rotWithShape="0">
                  <a:schemeClr val="dk1">
                    <a:alpha val="40000"/>
                  </a:schemeClr>
                </a:outerShdw>
              </a:effectLst>
            </a:rPr>
            <a:t>with his </a:t>
          </a:r>
          <a:r>
            <a:rPr lang="en-US" sz="3200" b="1" i="1" kern="1200" cap="none" spc="0" dirty="0">
              <a:ln w="0"/>
              <a:solidFill>
                <a:schemeClr val="tx1"/>
              </a:solidFill>
              <a:effectLst>
                <a:outerShdw blurRad="38100" dist="19050" dir="2700000" algn="tl" rotWithShape="0">
                  <a:schemeClr val="dk1">
                    <a:alpha val="40000"/>
                  </a:schemeClr>
                </a:outerShdw>
              </a:effectLst>
            </a:rPr>
            <a:t>friend</a:t>
          </a:r>
          <a:r>
            <a:rPr lang="en-US" sz="3200" b="0" i="1" kern="1200" cap="none" spc="0" dirty="0">
              <a:ln w="0"/>
              <a:solidFill>
                <a:schemeClr val="tx1"/>
              </a:solidFill>
              <a:effectLst>
                <a:outerShdw blurRad="38100" dist="19050" dir="2700000" algn="tl" rotWithShape="0">
                  <a:schemeClr val="dk1">
                    <a:alpha val="40000"/>
                  </a:schemeClr>
                </a:outerShdw>
              </a:effectLst>
            </a:rPr>
            <a:t>. </a:t>
          </a:r>
          <a:endParaRPr lang="en-US" sz="3200" b="0" kern="1200" cap="none" spc="0" dirty="0">
            <a:ln w="0"/>
            <a:solidFill>
              <a:schemeClr val="tx1"/>
            </a:solidFill>
            <a:effectLst>
              <a:outerShdw blurRad="38100" dist="19050" dir="2700000" algn="tl" rotWithShape="0">
                <a:schemeClr val="dk1">
                  <a:alpha val="40000"/>
                </a:schemeClr>
              </a:outerShdw>
            </a:effectLst>
          </a:endParaRPr>
        </a:p>
      </dsp:txBody>
      <dsp:txXfrm>
        <a:off x="4680547" y="210791"/>
        <a:ext cx="3184700" cy="1864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096B2-4B87-4F67-B0BD-7D9D18032E09}">
      <dsp:nvSpPr>
        <dsp:cNvPr id="0" name=""/>
        <dsp:cNvSpPr/>
      </dsp:nvSpPr>
      <dsp:spPr>
        <a:xfrm>
          <a:off x="1532" y="124208"/>
          <a:ext cx="3268972" cy="1961383"/>
        </a:xfrm>
        <a:prstGeom prst="roundRect">
          <a:avLst>
            <a:gd name="adj" fmla="val 10000"/>
          </a:avLst>
        </a:prstGeom>
        <a:gradFill rotWithShape="0">
          <a:gsLst>
            <a:gs pos="0">
              <a:schemeClr val="accent1">
                <a:hueOff val="0"/>
                <a:satOff val="0"/>
                <a:lumOff val="0"/>
                <a:alphaOff val="0"/>
                <a:shade val="60000"/>
              </a:schemeClr>
            </a:gs>
            <a:gs pos="33000">
              <a:schemeClr val="accent1">
                <a:hueOff val="0"/>
                <a:satOff val="0"/>
                <a:lumOff val="0"/>
                <a:alphaOff val="0"/>
                <a:tint val="86500"/>
              </a:schemeClr>
            </a:gs>
            <a:gs pos="46750">
              <a:schemeClr val="accent1">
                <a:hueOff val="0"/>
                <a:satOff val="0"/>
                <a:lumOff val="0"/>
                <a:alphaOff val="0"/>
                <a:tint val="71000"/>
                <a:satMod val="112000"/>
              </a:schemeClr>
            </a:gs>
            <a:gs pos="53000">
              <a:schemeClr val="accent1">
                <a:hueOff val="0"/>
                <a:satOff val="0"/>
                <a:lumOff val="0"/>
                <a:alphaOff val="0"/>
                <a:tint val="71000"/>
                <a:satMod val="112000"/>
              </a:schemeClr>
            </a:gs>
            <a:gs pos="68000">
              <a:schemeClr val="accent1">
                <a:hueOff val="0"/>
                <a:satOff val="0"/>
                <a:lumOff val="0"/>
                <a:alphaOff val="0"/>
                <a:tint val="86000"/>
              </a:schemeClr>
            </a:gs>
            <a:gs pos="100000">
              <a:schemeClr val="accent1">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1 Corinthians 2:16  For who has known the mind of the Lord, that he will instruct him? </a:t>
          </a:r>
        </a:p>
      </dsp:txBody>
      <dsp:txXfrm>
        <a:off x="58979" y="181655"/>
        <a:ext cx="3154078" cy="1846489"/>
      </dsp:txXfrm>
    </dsp:sp>
    <dsp:sp modelId="{DF22F333-34FD-4A80-B2C0-A8758B8E1A65}">
      <dsp:nvSpPr>
        <dsp:cNvPr id="0" name=""/>
        <dsp:cNvSpPr/>
      </dsp:nvSpPr>
      <dsp:spPr>
        <a:xfrm>
          <a:off x="3597402" y="699547"/>
          <a:ext cx="693022" cy="810705"/>
        </a:xfrm>
        <a:prstGeom prst="rightArrow">
          <a:avLst>
            <a:gd name="adj1" fmla="val 60000"/>
            <a:gd name="adj2" fmla="val 50000"/>
          </a:avLst>
        </a:prstGeom>
        <a:gradFill rotWithShape="0">
          <a:gsLst>
            <a:gs pos="0">
              <a:schemeClr val="accent1">
                <a:tint val="60000"/>
                <a:hueOff val="0"/>
                <a:satOff val="0"/>
                <a:lumOff val="0"/>
                <a:alphaOff val="0"/>
                <a:shade val="60000"/>
              </a:schemeClr>
            </a:gs>
            <a:gs pos="33000">
              <a:schemeClr val="accent1">
                <a:tint val="60000"/>
                <a:hueOff val="0"/>
                <a:satOff val="0"/>
                <a:lumOff val="0"/>
                <a:alphaOff val="0"/>
                <a:tint val="86500"/>
              </a:schemeClr>
            </a:gs>
            <a:gs pos="46750">
              <a:schemeClr val="accent1">
                <a:tint val="60000"/>
                <a:hueOff val="0"/>
                <a:satOff val="0"/>
                <a:lumOff val="0"/>
                <a:alphaOff val="0"/>
                <a:tint val="71000"/>
                <a:satMod val="112000"/>
              </a:schemeClr>
            </a:gs>
            <a:gs pos="53000">
              <a:schemeClr val="accent1">
                <a:tint val="60000"/>
                <a:hueOff val="0"/>
                <a:satOff val="0"/>
                <a:lumOff val="0"/>
                <a:alphaOff val="0"/>
                <a:tint val="71000"/>
                <a:satMod val="112000"/>
              </a:schemeClr>
            </a:gs>
            <a:gs pos="68000">
              <a:schemeClr val="accent1">
                <a:tint val="60000"/>
                <a:hueOff val="0"/>
                <a:satOff val="0"/>
                <a:lumOff val="0"/>
                <a:alphaOff val="0"/>
                <a:tint val="86000"/>
              </a:schemeClr>
            </a:gs>
            <a:gs pos="100000">
              <a:schemeClr val="accent1">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597402" y="861688"/>
        <a:ext cx="485115" cy="486423"/>
      </dsp:txXfrm>
    </dsp:sp>
    <dsp:sp modelId="{BFEF7A85-CA04-4A39-9829-DB0093196CB1}">
      <dsp:nvSpPr>
        <dsp:cNvPr id="0" name=""/>
        <dsp:cNvSpPr/>
      </dsp:nvSpPr>
      <dsp:spPr>
        <a:xfrm>
          <a:off x="4578094" y="124208"/>
          <a:ext cx="3268972" cy="1961383"/>
        </a:xfrm>
        <a:prstGeom prst="roundRect">
          <a:avLst>
            <a:gd name="adj" fmla="val 10000"/>
          </a:avLst>
        </a:prstGeom>
        <a:gradFill rotWithShape="0">
          <a:gsLst>
            <a:gs pos="0">
              <a:schemeClr val="accent1">
                <a:hueOff val="0"/>
                <a:satOff val="0"/>
                <a:lumOff val="0"/>
                <a:alphaOff val="0"/>
                <a:shade val="60000"/>
              </a:schemeClr>
            </a:gs>
            <a:gs pos="33000">
              <a:schemeClr val="accent1">
                <a:hueOff val="0"/>
                <a:satOff val="0"/>
                <a:lumOff val="0"/>
                <a:alphaOff val="0"/>
                <a:tint val="86500"/>
              </a:schemeClr>
            </a:gs>
            <a:gs pos="46750">
              <a:schemeClr val="accent1">
                <a:hueOff val="0"/>
                <a:satOff val="0"/>
                <a:lumOff val="0"/>
                <a:alphaOff val="0"/>
                <a:tint val="71000"/>
                <a:satMod val="112000"/>
              </a:schemeClr>
            </a:gs>
            <a:gs pos="53000">
              <a:schemeClr val="accent1">
                <a:hueOff val="0"/>
                <a:satOff val="0"/>
                <a:lumOff val="0"/>
                <a:alphaOff val="0"/>
                <a:tint val="71000"/>
                <a:satMod val="112000"/>
              </a:schemeClr>
            </a:gs>
            <a:gs pos="68000">
              <a:schemeClr val="accent1">
                <a:hueOff val="0"/>
                <a:satOff val="0"/>
                <a:lumOff val="0"/>
                <a:alphaOff val="0"/>
                <a:tint val="86000"/>
              </a:schemeClr>
            </a:gs>
            <a:gs pos="100000">
              <a:schemeClr val="accent1">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But we have the mind of Christ. </a:t>
          </a:r>
        </a:p>
      </dsp:txBody>
      <dsp:txXfrm>
        <a:off x="4635541" y="181655"/>
        <a:ext cx="3154078" cy="1846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096B2-4B87-4F67-B0BD-7D9D18032E09}">
      <dsp:nvSpPr>
        <dsp:cNvPr id="0" name=""/>
        <dsp:cNvSpPr/>
      </dsp:nvSpPr>
      <dsp:spPr>
        <a:xfrm>
          <a:off x="1532" y="0"/>
          <a:ext cx="3268972" cy="2209800"/>
        </a:xfrm>
        <a:prstGeom prst="roundRect">
          <a:avLst>
            <a:gd name="adj" fmla="val 10000"/>
          </a:avLst>
        </a:prstGeom>
        <a:gradFill rotWithShape="0">
          <a:gsLst>
            <a:gs pos="0">
              <a:schemeClr val="accent1">
                <a:hueOff val="0"/>
                <a:satOff val="0"/>
                <a:lumOff val="0"/>
                <a:alphaOff val="0"/>
                <a:shade val="60000"/>
              </a:schemeClr>
            </a:gs>
            <a:gs pos="33000">
              <a:schemeClr val="accent1">
                <a:hueOff val="0"/>
                <a:satOff val="0"/>
                <a:lumOff val="0"/>
                <a:alphaOff val="0"/>
                <a:tint val="86500"/>
              </a:schemeClr>
            </a:gs>
            <a:gs pos="46750">
              <a:schemeClr val="accent1">
                <a:hueOff val="0"/>
                <a:satOff val="0"/>
                <a:lumOff val="0"/>
                <a:alphaOff val="0"/>
                <a:tint val="71000"/>
                <a:satMod val="112000"/>
              </a:schemeClr>
            </a:gs>
            <a:gs pos="53000">
              <a:schemeClr val="accent1">
                <a:hueOff val="0"/>
                <a:satOff val="0"/>
                <a:lumOff val="0"/>
                <a:alphaOff val="0"/>
                <a:tint val="71000"/>
                <a:satMod val="112000"/>
              </a:schemeClr>
            </a:gs>
            <a:gs pos="68000">
              <a:schemeClr val="accent1">
                <a:hueOff val="0"/>
                <a:satOff val="0"/>
                <a:lumOff val="0"/>
                <a:alphaOff val="0"/>
                <a:tint val="86000"/>
              </a:schemeClr>
            </a:gs>
            <a:gs pos="100000">
              <a:schemeClr val="accent1">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Psalm 8:4-5 What is man that You take thought of him? </a:t>
          </a:r>
        </a:p>
      </dsp:txBody>
      <dsp:txXfrm>
        <a:off x="66255" y="64723"/>
        <a:ext cx="3139526" cy="2080354"/>
      </dsp:txXfrm>
    </dsp:sp>
    <dsp:sp modelId="{DF22F333-34FD-4A80-B2C0-A8758B8E1A65}">
      <dsp:nvSpPr>
        <dsp:cNvPr id="0" name=""/>
        <dsp:cNvSpPr/>
      </dsp:nvSpPr>
      <dsp:spPr>
        <a:xfrm>
          <a:off x="3597402" y="699547"/>
          <a:ext cx="693022" cy="810705"/>
        </a:xfrm>
        <a:prstGeom prst="rightArrow">
          <a:avLst>
            <a:gd name="adj1" fmla="val 60000"/>
            <a:gd name="adj2" fmla="val 50000"/>
          </a:avLst>
        </a:prstGeom>
        <a:gradFill rotWithShape="0">
          <a:gsLst>
            <a:gs pos="0">
              <a:schemeClr val="accent1">
                <a:tint val="60000"/>
                <a:hueOff val="0"/>
                <a:satOff val="0"/>
                <a:lumOff val="0"/>
                <a:alphaOff val="0"/>
                <a:shade val="60000"/>
              </a:schemeClr>
            </a:gs>
            <a:gs pos="33000">
              <a:schemeClr val="accent1">
                <a:tint val="60000"/>
                <a:hueOff val="0"/>
                <a:satOff val="0"/>
                <a:lumOff val="0"/>
                <a:alphaOff val="0"/>
                <a:tint val="86500"/>
              </a:schemeClr>
            </a:gs>
            <a:gs pos="46750">
              <a:schemeClr val="accent1">
                <a:tint val="60000"/>
                <a:hueOff val="0"/>
                <a:satOff val="0"/>
                <a:lumOff val="0"/>
                <a:alphaOff val="0"/>
                <a:tint val="71000"/>
                <a:satMod val="112000"/>
              </a:schemeClr>
            </a:gs>
            <a:gs pos="53000">
              <a:schemeClr val="accent1">
                <a:tint val="60000"/>
                <a:hueOff val="0"/>
                <a:satOff val="0"/>
                <a:lumOff val="0"/>
                <a:alphaOff val="0"/>
                <a:tint val="71000"/>
                <a:satMod val="112000"/>
              </a:schemeClr>
            </a:gs>
            <a:gs pos="68000">
              <a:schemeClr val="accent1">
                <a:tint val="60000"/>
                <a:hueOff val="0"/>
                <a:satOff val="0"/>
                <a:lumOff val="0"/>
                <a:alphaOff val="0"/>
                <a:tint val="86000"/>
              </a:schemeClr>
            </a:gs>
            <a:gs pos="100000">
              <a:schemeClr val="accent1">
                <a:tint val="6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597402" y="861688"/>
        <a:ext cx="485115" cy="486423"/>
      </dsp:txXfrm>
    </dsp:sp>
    <dsp:sp modelId="{BFEF7A85-CA04-4A39-9829-DB0093196CB1}">
      <dsp:nvSpPr>
        <dsp:cNvPr id="0" name=""/>
        <dsp:cNvSpPr/>
      </dsp:nvSpPr>
      <dsp:spPr>
        <a:xfrm>
          <a:off x="4578094" y="0"/>
          <a:ext cx="3268972" cy="2209800"/>
        </a:xfrm>
        <a:prstGeom prst="roundRect">
          <a:avLst>
            <a:gd name="adj" fmla="val 10000"/>
          </a:avLst>
        </a:prstGeom>
        <a:gradFill rotWithShape="0">
          <a:gsLst>
            <a:gs pos="0">
              <a:schemeClr val="accent1">
                <a:hueOff val="0"/>
                <a:satOff val="0"/>
                <a:lumOff val="0"/>
                <a:alphaOff val="0"/>
                <a:shade val="60000"/>
              </a:schemeClr>
            </a:gs>
            <a:gs pos="33000">
              <a:schemeClr val="accent1">
                <a:hueOff val="0"/>
                <a:satOff val="0"/>
                <a:lumOff val="0"/>
                <a:alphaOff val="0"/>
                <a:tint val="86500"/>
              </a:schemeClr>
            </a:gs>
            <a:gs pos="46750">
              <a:schemeClr val="accent1">
                <a:hueOff val="0"/>
                <a:satOff val="0"/>
                <a:lumOff val="0"/>
                <a:alphaOff val="0"/>
                <a:tint val="71000"/>
                <a:satMod val="112000"/>
              </a:schemeClr>
            </a:gs>
            <a:gs pos="53000">
              <a:schemeClr val="accent1">
                <a:hueOff val="0"/>
                <a:satOff val="0"/>
                <a:lumOff val="0"/>
                <a:alphaOff val="0"/>
                <a:tint val="71000"/>
                <a:satMod val="112000"/>
              </a:schemeClr>
            </a:gs>
            <a:gs pos="68000">
              <a:schemeClr val="accent1">
                <a:hueOff val="0"/>
                <a:satOff val="0"/>
                <a:lumOff val="0"/>
                <a:alphaOff val="0"/>
                <a:tint val="86000"/>
              </a:schemeClr>
            </a:gs>
            <a:gs pos="100000">
              <a:schemeClr val="accent1">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…Yet, You crown him with </a:t>
          </a:r>
          <a:r>
            <a:rPr lang="en-US" sz="3200" b="1" u="sng"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glory</a:t>
          </a:r>
          <a:r>
            <a:rPr lang="en-US" sz="3200" b="1" kern="120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and majesty!  </a:t>
          </a:r>
        </a:p>
      </dsp:txBody>
      <dsp:txXfrm>
        <a:off x="4642817" y="64723"/>
        <a:ext cx="3139526" cy="20803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7593E-12C4-4A42-8B79-86B549E0154E}">
      <dsp:nvSpPr>
        <dsp:cNvPr id="0" name=""/>
        <dsp:cNvSpPr/>
      </dsp:nvSpPr>
      <dsp:spPr>
        <a:xfrm>
          <a:off x="0" y="453985"/>
          <a:ext cx="7620000" cy="1842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1397" tIns="541528" rIns="59139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Romans 5:5 …because </a:t>
          </a:r>
          <a:r>
            <a:rPr lang="en-US" sz="2600" b="1" u="sng" kern="1200" cap="none" spc="50" dirty="0">
              <a:ln w="0"/>
              <a:solidFill>
                <a:schemeClr val="bg2"/>
              </a:solidFill>
              <a:effectLst>
                <a:innerShdw blurRad="63500" dist="50800" dir="13500000">
                  <a:srgbClr val="000000">
                    <a:alpha val="50000"/>
                  </a:srgbClr>
                </a:innerShdw>
              </a:effectLst>
            </a:rPr>
            <a:t>the love of God </a:t>
          </a:r>
          <a:r>
            <a:rPr lang="en-US" sz="2600" kern="1200" dirty="0"/>
            <a:t>has been poured out within our hearts through the Holy Spirit who was given to us. </a:t>
          </a:r>
        </a:p>
      </dsp:txBody>
      <dsp:txXfrm>
        <a:off x="0" y="453985"/>
        <a:ext cx="7620000" cy="1842750"/>
      </dsp:txXfrm>
    </dsp:sp>
    <dsp:sp modelId="{B11D1401-032B-40D5-B2CB-BDFD6536FFF0}">
      <dsp:nvSpPr>
        <dsp:cNvPr id="0" name=""/>
        <dsp:cNvSpPr/>
      </dsp:nvSpPr>
      <dsp:spPr>
        <a:xfrm>
          <a:off x="381000" y="70225"/>
          <a:ext cx="533400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marL="0" lvl="0" indent="0" algn="l" defTabSz="1155700">
            <a:lnSpc>
              <a:spcPct val="90000"/>
            </a:lnSpc>
            <a:spcBef>
              <a:spcPct val="0"/>
            </a:spcBef>
            <a:spcAft>
              <a:spcPct val="35000"/>
            </a:spcAft>
            <a:buNone/>
          </a:pPr>
          <a:r>
            <a:rPr lang="en-US" sz="2600" kern="1200" dirty="0"/>
            <a:t>The “Kindness” of God: Rom.1-11</a:t>
          </a:r>
        </a:p>
      </dsp:txBody>
      <dsp:txXfrm>
        <a:off x="418467" y="107692"/>
        <a:ext cx="525906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D89DC-853D-4565-AB3B-97F1ACEE64EE}">
      <dsp:nvSpPr>
        <dsp:cNvPr id="0" name=""/>
        <dsp:cNvSpPr/>
      </dsp:nvSpPr>
      <dsp:spPr>
        <a:xfrm>
          <a:off x="7567" y="161991"/>
          <a:ext cx="2261964" cy="135717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“Punctiliar” Past Tense</a:t>
          </a:r>
        </a:p>
      </dsp:txBody>
      <dsp:txXfrm>
        <a:off x="47317" y="201741"/>
        <a:ext cx="2182464" cy="1277678"/>
      </dsp:txXfrm>
    </dsp:sp>
    <dsp:sp modelId="{79BCE61C-89BA-4E75-8F32-004571733DA0}">
      <dsp:nvSpPr>
        <dsp:cNvPr id="0" name=""/>
        <dsp:cNvSpPr/>
      </dsp:nvSpPr>
      <dsp:spPr>
        <a:xfrm>
          <a:off x="2468585" y="560097"/>
          <a:ext cx="479536" cy="56096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468585" y="672290"/>
        <a:ext cx="335675" cy="336581"/>
      </dsp:txXfrm>
    </dsp:sp>
    <dsp:sp modelId="{C3540547-351E-44AD-864A-5DBFAD9561E0}">
      <dsp:nvSpPr>
        <dsp:cNvPr id="0" name=""/>
        <dsp:cNvSpPr/>
      </dsp:nvSpPr>
      <dsp:spPr>
        <a:xfrm>
          <a:off x="3174317" y="161991"/>
          <a:ext cx="2261964" cy="135717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“Once-for-All Time” Decision</a:t>
          </a:r>
        </a:p>
      </dsp:txBody>
      <dsp:txXfrm>
        <a:off x="3214067" y="201741"/>
        <a:ext cx="2182464" cy="1277678"/>
      </dsp:txXfrm>
    </dsp:sp>
    <dsp:sp modelId="{53990ACE-1827-466B-A99D-CA14D7916027}">
      <dsp:nvSpPr>
        <dsp:cNvPr id="0" name=""/>
        <dsp:cNvSpPr/>
      </dsp:nvSpPr>
      <dsp:spPr>
        <a:xfrm>
          <a:off x="5635334" y="560097"/>
          <a:ext cx="479536" cy="56096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635334" y="672290"/>
        <a:ext cx="335675" cy="336581"/>
      </dsp:txXfrm>
    </dsp:sp>
    <dsp:sp modelId="{E28BF762-EDD6-4345-99E1-8448828BC452}">
      <dsp:nvSpPr>
        <dsp:cNvPr id="0" name=""/>
        <dsp:cNvSpPr/>
      </dsp:nvSpPr>
      <dsp:spPr>
        <a:xfrm>
          <a:off x="6341067" y="161991"/>
          <a:ext cx="2261964" cy="1357178"/>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New Kind of Relationship</a:t>
          </a:r>
        </a:p>
      </dsp:txBody>
      <dsp:txXfrm>
        <a:off x="6380817" y="201741"/>
        <a:ext cx="2182464" cy="12776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C7CC2-BECB-4AAC-A88C-3F8B6A8F5C3C}">
      <dsp:nvSpPr>
        <dsp:cNvPr id="0" name=""/>
        <dsp:cNvSpPr/>
      </dsp:nvSpPr>
      <dsp:spPr>
        <a:xfrm rot="5400000">
          <a:off x="4738115" y="-1641729"/>
          <a:ext cx="1508760" cy="5169408"/>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Jeremiah 20:7 O LORD, You have deceived me and I was deceived; You have overcome me and prevailed. I have become a laughingstock all day long; Everyone mocks me. </a:t>
          </a:r>
        </a:p>
      </dsp:txBody>
      <dsp:txXfrm rot="-5400000">
        <a:off x="2907791" y="262247"/>
        <a:ext cx="5095756" cy="1361456"/>
      </dsp:txXfrm>
    </dsp:sp>
    <dsp:sp modelId="{52847CD2-C890-4B06-973A-8D478662572F}">
      <dsp:nvSpPr>
        <dsp:cNvPr id="0" name=""/>
        <dsp:cNvSpPr/>
      </dsp:nvSpPr>
      <dsp:spPr>
        <a:xfrm>
          <a:off x="0" y="0"/>
          <a:ext cx="2907792" cy="18859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b="1" kern="1200" cap="none" spc="50" dirty="0">
              <a:ln w="0"/>
              <a:solidFill>
                <a:schemeClr val="bg2"/>
              </a:solidFill>
              <a:effectLst>
                <a:innerShdw blurRad="63500" dist="50800" dir="13500000">
                  <a:srgbClr val="000000">
                    <a:alpha val="50000"/>
                  </a:srgbClr>
                </a:innerShdw>
              </a:effectLst>
            </a:rPr>
            <a:t>NOT Without Struggles!</a:t>
          </a:r>
        </a:p>
      </dsp:txBody>
      <dsp:txXfrm>
        <a:off x="92064" y="92064"/>
        <a:ext cx="2723664" cy="17018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4E815-E829-4AA0-9C4D-968320A6DD28}">
      <dsp:nvSpPr>
        <dsp:cNvPr id="0" name=""/>
        <dsp:cNvSpPr/>
      </dsp:nvSpPr>
      <dsp:spPr>
        <a:xfrm>
          <a:off x="4204" y="484181"/>
          <a:ext cx="2150547"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a:lnSpc>
              <a:spcPct val="90000"/>
            </a:lnSpc>
            <a:spcBef>
              <a:spcPct val="0"/>
            </a:spcBef>
            <a:spcAft>
              <a:spcPct val="35000"/>
            </a:spcAft>
            <a:buNone/>
          </a:pPr>
          <a:r>
            <a:rPr lang="en-US" sz="3600" b="1" kern="1200" dirty="0" err="1"/>
            <a:t>σῶμ</a:t>
          </a:r>
          <a:r>
            <a:rPr lang="en-US" sz="3600" b="1" kern="1200" dirty="0"/>
            <a:t>α</a:t>
          </a:r>
          <a:endParaRPr lang="en-US" sz="3600" kern="1200" dirty="0"/>
        </a:p>
      </dsp:txBody>
      <dsp:txXfrm>
        <a:off x="4204" y="484181"/>
        <a:ext cx="2150547" cy="712800"/>
      </dsp:txXfrm>
    </dsp:sp>
    <dsp:sp modelId="{DDAE4A99-6F80-41C8-8746-C25EFA22A63D}">
      <dsp:nvSpPr>
        <dsp:cNvPr id="0" name=""/>
        <dsp:cNvSpPr/>
      </dsp:nvSpPr>
      <dsp:spPr>
        <a:xfrm>
          <a:off x="2154752" y="150055"/>
          <a:ext cx="430109" cy="13810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FB2706-3691-4A44-8834-DBFBCAB64FA4}">
      <dsp:nvSpPr>
        <dsp:cNvPr id="0" name=""/>
        <dsp:cNvSpPr/>
      </dsp:nvSpPr>
      <dsp:spPr>
        <a:xfrm>
          <a:off x="2756905" y="150055"/>
          <a:ext cx="5849490" cy="1381050"/>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t>Your whole person</a:t>
          </a:r>
          <a:endParaRPr lang="en-US" sz="3600" kern="1200" dirty="0"/>
        </a:p>
        <a:p>
          <a:pPr marL="285750" lvl="1" indent="-285750" algn="l" defTabSz="1600200">
            <a:lnSpc>
              <a:spcPct val="90000"/>
            </a:lnSpc>
            <a:spcBef>
              <a:spcPct val="0"/>
            </a:spcBef>
            <a:spcAft>
              <a:spcPct val="15000"/>
            </a:spcAft>
            <a:buChar char="•"/>
          </a:pPr>
          <a:r>
            <a:rPr lang="en-US" sz="3600" b="1" kern="1200" dirty="0"/>
            <a:t>The remainder of your life.</a:t>
          </a:r>
          <a:endParaRPr lang="en-US" sz="3600" kern="1200" dirty="0"/>
        </a:p>
      </dsp:txBody>
      <dsp:txXfrm>
        <a:off x="2756905" y="150055"/>
        <a:ext cx="5849490" cy="1381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4E815-E829-4AA0-9C4D-968320A6DD28}">
      <dsp:nvSpPr>
        <dsp:cNvPr id="0" name=""/>
        <dsp:cNvSpPr/>
      </dsp:nvSpPr>
      <dsp:spPr>
        <a:xfrm>
          <a:off x="4204" y="255862"/>
          <a:ext cx="2150547" cy="1169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n-US" sz="3500" kern="1200" dirty="0"/>
            <a:t>Living / Holy</a:t>
          </a:r>
        </a:p>
      </dsp:txBody>
      <dsp:txXfrm>
        <a:off x="4204" y="255862"/>
        <a:ext cx="2150547" cy="1169437"/>
      </dsp:txXfrm>
    </dsp:sp>
    <dsp:sp modelId="{DDAE4A99-6F80-41C8-8746-C25EFA22A63D}">
      <dsp:nvSpPr>
        <dsp:cNvPr id="0" name=""/>
        <dsp:cNvSpPr/>
      </dsp:nvSpPr>
      <dsp:spPr>
        <a:xfrm>
          <a:off x="2154752" y="164499"/>
          <a:ext cx="430109" cy="1352162"/>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FB2706-3691-4A44-8834-DBFBCAB64FA4}">
      <dsp:nvSpPr>
        <dsp:cNvPr id="0" name=""/>
        <dsp:cNvSpPr/>
      </dsp:nvSpPr>
      <dsp:spPr>
        <a:xfrm>
          <a:off x="2756905" y="164499"/>
          <a:ext cx="5849490" cy="1352162"/>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n-US" sz="3500" b="1" kern="1200" dirty="0"/>
            <a:t>NOT as a “resigned” defeat</a:t>
          </a:r>
          <a:endParaRPr lang="en-US" sz="3500" kern="1200" dirty="0"/>
        </a:p>
        <a:p>
          <a:pPr marL="285750" lvl="1" indent="-285750" algn="l" defTabSz="1555750">
            <a:lnSpc>
              <a:spcPct val="90000"/>
            </a:lnSpc>
            <a:spcBef>
              <a:spcPct val="0"/>
            </a:spcBef>
            <a:spcAft>
              <a:spcPct val="15000"/>
            </a:spcAft>
            <a:buChar char="•"/>
          </a:pPr>
          <a:r>
            <a:rPr lang="en-US" sz="3500" b="1" kern="1200" dirty="0"/>
            <a:t>Alive, willing &amp; “it’s cool!”</a:t>
          </a:r>
          <a:endParaRPr lang="en-US" sz="3500" kern="1200" dirty="0"/>
        </a:p>
      </dsp:txBody>
      <dsp:txXfrm>
        <a:off x="2756905" y="164499"/>
        <a:ext cx="5849490" cy="135216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723B68-3939-464B-8B00-41741A3D984A}" type="datetimeFigureOut">
              <a:rPr lang="en-US" smtClean="0"/>
              <a:t>3/15/2019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37AF62-C576-4406-8B2B-011E91D83898}" type="slidenum">
              <a:rPr lang="en-US" smtClean="0"/>
              <a:t>‹#›</a:t>
            </a:fld>
            <a:endParaRPr lang="en-US"/>
          </a:p>
        </p:txBody>
      </p:sp>
    </p:spTree>
    <p:extLst>
      <p:ext uri="{BB962C8B-B14F-4D97-AF65-F5344CB8AC3E}">
        <p14:creationId xmlns:p14="http://schemas.microsoft.com/office/powerpoint/2010/main" val="1924415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“FRIEND” = VERY </a:t>
            </a:r>
            <a:r>
              <a:rPr lang="en-US" b="1" dirty="0"/>
              <a:t>Strange View</a:t>
            </a:r>
            <a:r>
              <a:rPr lang="en-US" dirty="0"/>
              <a:t> of G</a:t>
            </a:r>
          </a:p>
          <a:p>
            <a:pPr marL="171450" indent="-171450">
              <a:buFont typeface="Arial" panose="020B0604020202020204" pitchFamily="34" charset="0"/>
              <a:buChar char="•"/>
            </a:pPr>
            <a:r>
              <a:rPr lang="en-US" dirty="0"/>
              <a:t>Cf. </a:t>
            </a:r>
            <a:r>
              <a:rPr lang="en-US" b="1" dirty="0"/>
              <a:t>World </a:t>
            </a:r>
            <a:r>
              <a:rPr lang="en-US" b="1" dirty="0" err="1"/>
              <a:t>Relig</a:t>
            </a:r>
            <a:r>
              <a:rPr lang="en-US" dirty="0">
                <a:sym typeface="Wingdings" panose="05000000000000000000" pitchFamily="2" charset="2"/>
              </a:rPr>
              <a:t> </a:t>
            </a:r>
            <a:r>
              <a:rPr lang="en-US" i="1" dirty="0">
                <a:sym typeface="Wingdings" panose="05000000000000000000" pitchFamily="2" charset="2"/>
              </a:rPr>
              <a:t>“Force” / “</a:t>
            </a:r>
            <a:r>
              <a:rPr lang="en-US" i="1" dirty="0" err="1">
                <a:sym typeface="Wingdings" panose="05000000000000000000" pitchFamily="2" charset="2"/>
              </a:rPr>
              <a:t>Sovereign..Almighty</a:t>
            </a:r>
            <a:r>
              <a:rPr lang="en-US" i="1" dirty="0">
                <a:sym typeface="Wingdings" panose="05000000000000000000" pitchFamily="2" charset="2"/>
              </a:rPr>
              <a:t>”</a:t>
            </a:r>
          </a:p>
          <a:p>
            <a:pPr marL="171450" indent="-171450">
              <a:buFont typeface="Arial" panose="020B0604020202020204" pitchFamily="34" charset="0"/>
              <a:buChar char="•"/>
            </a:pPr>
            <a:r>
              <a:rPr lang="en-US" i="0" dirty="0">
                <a:sym typeface="Wingdings" panose="05000000000000000000" pitchFamily="2" charset="2"/>
              </a:rPr>
              <a:t>OR: </a:t>
            </a:r>
            <a:r>
              <a:rPr lang="en-US" i="1" dirty="0">
                <a:sym typeface="Wingdings" panose="05000000000000000000" pitchFamily="2" charset="2"/>
              </a:rPr>
              <a:t>“</a:t>
            </a:r>
            <a:r>
              <a:rPr lang="en-US" b="1" i="1" dirty="0">
                <a:sym typeface="Wingdings" panose="05000000000000000000" pitchFamily="2" charset="2"/>
              </a:rPr>
              <a:t>Spirit</a:t>
            </a:r>
            <a:r>
              <a:rPr lang="en-US" i="1" dirty="0">
                <a:sym typeface="Wingdings" panose="05000000000000000000" pitchFamily="2" charset="2"/>
              </a:rPr>
              <a:t> Guide” </a:t>
            </a:r>
            <a:r>
              <a:rPr lang="en-US" i="0" dirty="0">
                <a:sym typeface="Wingdings" panose="05000000000000000000" pitchFamily="2" charset="2"/>
              </a:rPr>
              <a:t>(~God)</a:t>
            </a:r>
          </a:p>
          <a:p>
            <a:pPr marL="171450" indent="-171450">
              <a:buFont typeface="Arial" panose="020B0604020202020204" pitchFamily="34" charset="0"/>
              <a:buChar char="•"/>
            </a:pPr>
            <a:r>
              <a:rPr lang="en-US" i="0" dirty="0">
                <a:sym typeface="Wingdings" panose="05000000000000000000" pitchFamily="2" charset="2"/>
              </a:rPr>
              <a:t>OR:  “</a:t>
            </a:r>
            <a:r>
              <a:rPr lang="en-US" i="1" dirty="0">
                <a:sym typeface="Wingdings" panose="05000000000000000000" pitchFamily="2" charset="2"/>
              </a:rPr>
              <a:t>The </a:t>
            </a:r>
            <a:r>
              <a:rPr lang="en-US" b="1" i="1" dirty="0">
                <a:sym typeface="Wingdings" panose="05000000000000000000" pitchFamily="2" charset="2"/>
              </a:rPr>
              <a:t>Big Question</a:t>
            </a:r>
            <a:r>
              <a:rPr lang="en-US" i="0" dirty="0">
                <a:sym typeface="Wingdings" panose="05000000000000000000" pitchFamily="2" charset="2"/>
              </a:rPr>
              <a:t>” = ???</a:t>
            </a:r>
            <a:endParaRPr lang="en-US" i="0" dirty="0"/>
          </a:p>
        </p:txBody>
      </p:sp>
      <p:sp>
        <p:nvSpPr>
          <p:cNvPr id="4" name="Slide Number Placeholder 3"/>
          <p:cNvSpPr>
            <a:spLocks noGrp="1"/>
          </p:cNvSpPr>
          <p:nvPr>
            <p:ph type="sldNum" sz="quarter" idx="5"/>
          </p:nvPr>
        </p:nvSpPr>
        <p:spPr/>
        <p:txBody>
          <a:bodyPr/>
          <a:lstStyle/>
          <a:p>
            <a:fld id="{1A37AF62-C576-4406-8B2B-011E91D83898}" type="slidenum">
              <a:rPr lang="en-US" smtClean="0"/>
              <a:t>1</a:t>
            </a:fld>
            <a:endParaRPr lang="en-US"/>
          </a:p>
        </p:txBody>
      </p:sp>
    </p:spTree>
    <p:extLst>
      <p:ext uri="{BB962C8B-B14F-4D97-AF65-F5344CB8AC3E}">
        <p14:creationId xmlns:p14="http://schemas.microsoft.com/office/powerpoint/2010/main" val="890723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t>
            </a:r>
            <a:r>
              <a:rPr lang="en-US" b="1" i="0" dirty="0"/>
              <a:t> Soma </a:t>
            </a:r>
            <a:r>
              <a:rPr lang="en-US" b="0" i="0" dirty="0"/>
              <a:t>** </a:t>
            </a:r>
            <a:r>
              <a:rPr lang="en-US" b="1" i="0" dirty="0"/>
              <a:t>2 Steer</a:t>
            </a:r>
            <a:r>
              <a:rPr lang="en-US" b="0" i="0" dirty="0"/>
              <a:t> </a:t>
            </a:r>
            <a:r>
              <a:rPr lang="en-US" b="0" i="0" dirty="0">
                <a:sym typeface="Wingdings" panose="05000000000000000000" pitchFamily="2" charset="2"/>
              </a:rPr>
              <a:t> </a:t>
            </a:r>
            <a:r>
              <a:rPr lang="en-US" b="0" i="1" dirty="0">
                <a:sym typeface="Wingdings" panose="05000000000000000000" pitchFamily="2" charset="2"/>
              </a:rPr>
              <a:t>“Captain of my SOUL”</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G=Wants 2 CLOTHE </a:t>
            </a:r>
            <a:r>
              <a:rPr lang="en-US" b="0" i="0" dirty="0">
                <a:sym typeface="Wingdings" panose="05000000000000000000" pitchFamily="2" charset="2"/>
              </a:rPr>
              <a:t>HIMSELF in Ur Body</a:t>
            </a:r>
            <a:endParaRPr lang="en-US" b="0" i="0" dirty="0"/>
          </a:p>
          <a:p>
            <a:endParaRPr lang="en-US" b="0" i="0" dirty="0"/>
          </a:p>
          <a:p>
            <a:r>
              <a:rPr lang="en-US" b="0" i="0" dirty="0"/>
              <a:t>** “Living/Holy” </a:t>
            </a:r>
            <a:r>
              <a:rPr lang="en-US" b="0" i="0" dirty="0">
                <a:sym typeface="Wingdings" panose="05000000000000000000" pitchFamily="2" charset="2"/>
              </a:rPr>
              <a:t> ~a </a:t>
            </a:r>
            <a:r>
              <a:rPr lang="en-US" b="1" i="0" dirty="0">
                <a:sym typeface="Wingdings" panose="05000000000000000000" pitchFamily="2" charset="2"/>
              </a:rPr>
              <a:t>TRAPPED Beast</a:t>
            </a:r>
          </a:p>
          <a:p>
            <a:pPr marL="171450" indent="-171450">
              <a:buFont typeface="Arial" panose="020B0604020202020204" pitchFamily="34" charset="0"/>
              <a:buChar char="•"/>
            </a:pPr>
            <a:r>
              <a:rPr lang="en-US" b="0" i="0" dirty="0">
                <a:sym typeface="Wingdings" panose="05000000000000000000" pitchFamily="2" charset="2"/>
              </a:rPr>
              <a:t>AP: =Why </a:t>
            </a:r>
            <a:r>
              <a:rPr lang="en-US" b="1" i="0" dirty="0">
                <a:sym typeface="Wingdings" panose="05000000000000000000" pitchFamily="2" charset="2"/>
              </a:rPr>
              <a:t>G KEEPS Asking</a:t>
            </a:r>
            <a:r>
              <a:rPr lang="en-US" b="0" i="0" dirty="0">
                <a:sym typeface="Wingdings" panose="05000000000000000000" pitchFamily="2" charset="2"/>
              </a:rPr>
              <a:t> “U Sure?”</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AP: U </a:t>
            </a:r>
            <a:r>
              <a:rPr lang="en-US" b="1" i="0" dirty="0" err="1">
                <a:sym typeface="Wingdings" panose="05000000000000000000" pitchFamily="2" charset="2"/>
              </a:rPr>
              <a:t>Hv</a:t>
            </a:r>
            <a:r>
              <a:rPr lang="en-US" b="1" i="0" dirty="0">
                <a:sym typeface="Wingdings" panose="05000000000000000000" pitchFamily="2" charset="2"/>
              </a:rPr>
              <a:t> 2 Commit </a:t>
            </a:r>
            <a:r>
              <a:rPr lang="en-US" b="0" i="0" dirty="0">
                <a:sym typeface="Wingdings" panose="05000000000000000000" pitchFamily="2" charset="2"/>
              </a:rPr>
              <a:t>2 Make It </a:t>
            </a:r>
            <a:r>
              <a:rPr lang="en-US" b="1" i="0" dirty="0">
                <a:sym typeface="Wingdings" panose="05000000000000000000" pitchFamily="2" charset="2"/>
              </a:rPr>
              <a:t>Work</a:t>
            </a:r>
          </a:p>
          <a:p>
            <a:pPr marL="171450" indent="-171450">
              <a:buFont typeface="Arial" panose="020B0604020202020204" pitchFamily="34" charset="0"/>
              <a:buChar char="•"/>
            </a:pPr>
            <a:r>
              <a:rPr lang="en-US" b="1" i="0" dirty="0">
                <a:sym typeface="Wingdings" panose="05000000000000000000" pitchFamily="2" charset="2"/>
              </a:rPr>
              <a:t>~MONASTARY  HEART</a:t>
            </a:r>
            <a:r>
              <a:rPr lang="en-US" b="0" i="0" dirty="0">
                <a:sym typeface="Wingdings" panose="05000000000000000000" pitchFamily="2" charset="2"/>
              </a:rPr>
              <a:t>-Issue</a:t>
            </a:r>
          </a:p>
          <a:p>
            <a:pPr marL="171450" indent="-171450">
              <a:buFont typeface="Arial" panose="020B0604020202020204" pitchFamily="34" charset="0"/>
              <a:buChar char="•"/>
            </a:pPr>
            <a:r>
              <a:rPr lang="en-US" b="0" i="0" dirty="0">
                <a:sym typeface="Wingdings" panose="05000000000000000000" pitchFamily="2" charset="2"/>
              </a:rPr>
              <a:t>Commit = </a:t>
            </a:r>
            <a:r>
              <a:rPr lang="en-US" b="1" i="0" dirty="0">
                <a:sym typeface="Wingdings" panose="05000000000000000000" pitchFamily="2" charset="2"/>
              </a:rPr>
              <a:t>the JOY </a:t>
            </a:r>
            <a:r>
              <a:rPr lang="en-US" b="0" i="0" dirty="0">
                <a:sym typeface="Wingdings" panose="05000000000000000000" pitchFamily="2" charset="2"/>
              </a:rPr>
              <a:t>of the XIAN Life</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G=Knows U</a:t>
            </a:r>
            <a:r>
              <a:rPr lang="en-US" b="0" i="0" dirty="0">
                <a:sym typeface="Wingdings" panose="05000000000000000000" pitchFamily="2" charset="2"/>
              </a:rPr>
              <a:t> </a:t>
            </a:r>
            <a:r>
              <a:rPr lang="en-US" b="1" i="0" dirty="0">
                <a:sym typeface="Wingdings" panose="05000000000000000000" pitchFamily="2" charset="2"/>
              </a:rPr>
              <a:t>~Screw U </a:t>
            </a:r>
            <a:r>
              <a:rPr lang="en-US" b="0" i="0" dirty="0" err="1">
                <a:sym typeface="Wingdings" panose="05000000000000000000" pitchFamily="2" charset="2"/>
              </a:rPr>
              <a:t>Ovr</a:t>
            </a:r>
            <a:r>
              <a:rPr lang="en-US" b="0" i="0" dirty="0">
                <a:sym typeface="Wingdings" panose="05000000000000000000" pitchFamily="2" charset="2"/>
              </a:rPr>
              <a:t>!</a:t>
            </a:r>
            <a:endParaRPr lang="en-US" b="0" i="0" dirty="0"/>
          </a:p>
        </p:txBody>
      </p:sp>
      <p:sp>
        <p:nvSpPr>
          <p:cNvPr id="4" name="Slide Number Placeholder 3"/>
          <p:cNvSpPr>
            <a:spLocks noGrp="1"/>
          </p:cNvSpPr>
          <p:nvPr>
            <p:ph type="sldNum" sz="quarter" idx="5"/>
          </p:nvPr>
        </p:nvSpPr>
        <p:spPr/>
        <p:txBody>
          <a:bodyPr/>
          <a:lstStyle/>
          <a:p>
            <a:fld id="{1A37AF62-C576-4406-8B2B-011E91D83898}" type="slidenum">
              <a:rPr lang="en-US" smtClean="0"/>
              <a:t>11</a:t>
            </a:fld>
            <a:endParaRPr lang="en-US"/>
          </a:p>
        </p:txBody>
      </p:sp>
    </p:spTree>
    <p:extLst>
      <p:ext uri="{BB962C8B-B14F-4D97-AF65-F5344CB8AC3E}">
        <p14:creationId xmlns:p14="http://schemas.microsoft.com/office/powerpoint/2010/main" val="79197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G ~Want **</a:t>
            </a:r>
            <a:r>
              <a:rPr lang="en-US" b="1" i="1" dirty="0"/>
              <a:t>“Worship Service”  </a:t>
            </a:r>
            <a:r>
              <a:rPr lang="en-US" b="1" i="0" dirty="0">
                <a:sym typeface="Wingdings" panose="05000000000000000000" pitchFamily="2" charset="2"/>
              </a:rPr>
              <a:t> ** Every Day</a:t>
            </a:r>
          </a:p>
          <a:p>
            <a:endParaRPr lang="en-US" b="1" i="0" dirty="0">
              <a:sym typeface="Wingdings" panose="05000000000000000000" pitchFamily="2" charset="2"/>
            </a:endParaRPr>
          </a:p>
          <a:p>
            <a:r>
              <a:rPr lang="en-US" b="1" i="1" dirty="0">
                <a:sym typeface="Wingdings" panose="05000000000000000000" pitchFamily="2" charset="2"/>
              </a:rPr>
              <a:t>“Singing</a:t>
            </a:r>
            <a:r>
              <a:rPr lang="en-US" b="0" i="1" dirty="0">
                <a:sym typeface="Wingdings" panose="05000000000000000000" pitchFamily="2" charset="2"/>
              </a:rPr>
              <a:t> Worship Service</a:t>
            </a:r>
            <a:r>
              <a:rPr lang="en-US" b="1" i="1" dirty="0">
                <a:sym typeface="Wingdings" panose="05000000000000000000" pitchFamily="2" charset="2"/>
              </a:rPr>
              <a:t>”</a:t>
            </a:r>
            <a:r>
              <a:rPr lang="en-US" b="1" i="0" dirty="0">
                <a:sym typeface="Wingdings" panose="05000000000000000000" pitchFamily="2" charset="2"/>
              </a:rPr>
              <a:t> ~In NT</a:t>
            </a:r>
          </a:p>
          <a:p>
            <a:pPr marL="171450" indent="-171450">
              <a:buFont typeface="Arial" panose="020B0604020202020204" pitchFamily="34" charset="0"/>
              <a:buChar char="•"/>
            </a:pPr>
            <a:r>
              <a:rPr lang="en-US" b="0" i="0" dirty="0">
                <a:sym typeface="Wingdings" panose="05000000000000000000" pitchFamily="2" charset="2"/>
              </a:rPr>
              <a:t>It’s </a:t>
            </a:r>
            <a:r>
              <a:rPr lang="en-US" b="1" i="0" dirty="0">
                <a:sym typeface="Wingdings" panose="05000000000000000000" pitchFamily="2" charset="2"/>
              </a:rPr>
              <a:t>~ WRONG </a:t>
            </a:r>
            <a:r>
              <a:rPr lang="en-US" b="0" i="0" dirty="0">
                <a:sym typeface="Wingdings" panose="05000000000000000000" pitchFamily="2" charset="2"/>
              </a:rPr>
              <a:t> It’s </a:t>
            </a:r>
            <a:r>
              <a:rPr lang="en-US" b="1" i="0" dirty="0">
                <a:sym typeface="Wingdings" panose="05000000000000000000" pitchFamily="2" charset="2"/>
              </a:rPr>
              <a:t>~Necessary</a:t>
            </a:r>
          </a:p>
          <a:p>
            <a:pPr marL="171450" indent="-171450">
              <a:buFont typeface="Arial" panose="020B0604020202020204" pitchFamily="34" charset="0"/>
              <a:buChar char="•"/>
            </a:pPr>
            <a:r>
              <a:rPr lang="en-US" b="0" i="0" dirty="0">
                <a:sym typeface="Wingdings" panose="05000000000000000000" pitchFamily="2" charset="2"/>
              </a:rPr>
              <a:t>CERTAINLY: It’s </a:t>
            </a:r>
            <a:r>
              <a:rPr lang="en-US" b="1" i="0" dirty="0">
                <a:sym typeface="Wingdings" panose="05000000000000000000" pitchFamily="2" charset="2"/>
              </a:rPr>
              <a:t>Deceptive 2Day Vast $$$</a:t>
            </a:r>
          </a:p>
          <a:p>
            <a:pPr marL="0" indent="0">
              <a:buFont typeface="Arial" panose="020B0604020202020204" pitchFamily="34" charset="0"/>
              <a:buNone/>
            </a:pPr>
            <a:endParaRPr lang="en-US" b="0" i="1" dirty="0">
              <a:sym typeface="Wingdings" panose="05000000000000000000" pitchFamily="2" charset="2"/>
            </a:endParaRPr>
          </a:p>
          <a:p>
            <a:pPr marL="0" indent="0">
              <a:buFont typeface="Arial" panose="020B0604020202020204" pitchFamily="34" charset="0"/>
              <a:buNone/>
            </a:pPr>
            <a:r>
              <a:rPr lang="en-US" b="0" i="1" dirty="0">
                <a:sym typeface="Wingdings" panose="05000000000000000000" pitchFamily="2" charset="2"/>
              </a:rPr>
              <a:t>“</a:t>
            </a:r>
            <a:r>
              <a:rPr lang="en-US" b="1" i="1" dirty="0">
                <a:sym typeface="Wingdings" panose="05000000000000000000" pitchFamily="2" charset="2"/>
              </a:rPr>
              <a:t>Acceptable</a:t>
            </a:r>
            <a:r>
              <a:rPr lang="en-US" b="0" i="1" dirty="0">
                <a:sym typeface="Wingdings" panose="05000000000000000000" pitchFamily="2" charset="2"/>
              </a:rPr>
              <a:t>…G”</a:t>
            </a:r>
            <a:r>
              <a:rPr lang="en-US" b="1" i="0" dirty="0">
                <a:sym typeface="Wingdings" panose="05000000000000000000" pitchFamily="2" charset="2"/>
              </a:rPr>
              <a:t> = </a:t>
            </a:r>
            <a:r>
              <a:rPr lang="en-US" b="0" i="0" dirty="0">
                <a:sym typeface="Wingdings" panose="05000000000000000000" pitchFamily="2" charset="2"/>
              </a:rPr>
              <a:t>What </a:t>
            </a:r>
            <a:r>
              <a:rPr lang="en-US" b="1" i="0" dirty="0">
                <a:sym typeface="Wingdings" panose="05000000000000000000" pitchFamily="2" charset="2"/>
              </a:rPr>
              <a:t>PLEASES God!</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0" i="0" dirty="0">
                <a:sym typeface="Wingdings" panose="05000000000000000000" pitchFamily="2" charset="2"/>
              </a:rPr>
              <a:t>Worship Serv </a:t>
            </a:r>
            <a:r>
              <a:rPr lang="en-US" b="1" i="0" dirty="0">
                <a:sym typeface="Wingdings" panose="05000000000000000000" pitchFamily="2" charset="2"/>
              </a:rPr>
              <a:t>**~WORKING! </a:t>
            </a:r>
            <a:r>
              <a:rPr lang="en-US" b="0" i="0" dirty="0">
                <a:sym typeface="Wingdings" panose="05000000000000000000" pitchFamily="2" charset="2"/>
              </a:rPr>
              <a:t>Esp. w/ </a:t>
            </a:r>
            <a:r>
              <a:rPr lang="en-US" b="1" i="0" dirty="0" err="1">
                <a:sym typeface="Wingdings" panose="05000000000000000000" pitchFamily="2" charset="2"/>
              </a:rPr>
              <a:t>Millenials</a:t>
            </a: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a:t>
            </a:r>
            <a:r>
              <a:rPr lang="en-US" b="1" i="1" dirty="0">
                <a:sym typeface="Wingdings" panose="05000000000000000000" pitchFamily="2" charset="2"/>
              </a:rPr>
              <a:t>Hip/Fog/Lights/Bands/$$$</a:t>
            </a:r>
            <a:r>
              <a:rPr lang="en-US" b="0" i="0" dirty="0">
                <a:sym typeface="Wingdings" panose="05000000000000000000" pitchFamily="2" charset="2"/>
              </a:rPr>
              <a:t> Still </a:t>
            </a:r>
            <a:r>
              <a:rPr lang="en-US" b="1" i="0" dirty="0">
                <a:sym typeface="Wingdings" panose="05000000000000000000" pitchFamily="2" charset="2"/>
              </a:rPr>
              <a:t>EMPTYING</a:t>
            </a:r>
            <a:endParaRPr lang="en-US" b="1" i="0" dirty="0"/>
          </a:p>
          <a:p>
            <a:endParaRPr lang="en-US" b="1" i="1" dirty="0"/>
          </a:p>
          <a:p>
            <a:endParaRPr lang="en-US" b="1" i="1" dirty="0"/>
          </a:p>
        </p:txBody>
      </p:sp>
      <p:sp>
        <p:nvSpPr>
          <p:cNvPr id="4" name="Slide Number Placeholder 3"/>
          <p:cNvSpPr>
            <a:spLocks noGrp="1"/>
          </p:cNvSpPr>
          <p:nvPr>
            <p:ph type="sldNum" sz="quarter" idx="5"/>
          </p:nvPr>
        </p:nvSpPr>
        <p:spPr/>
        <p:txBody>
          <a:bodyPr/>
          <a:lstStyle/>
          <a:p>
            <a:fld id="{1A37AF62-C576-4406-8B2B-011E91D83898}" type="slidenum">
              <a:rPr lang="en-US" smtClean="0"/>
              <a:t>12</a:t>
            </a:fld>
            <a:endParaRPr lang="en-US"/>
          </a:p>
        </p:txBody>
      </p:sp>
    </p:spTree>
    <p:extLst>
      <p:ext uri="{BB962C8B-B14F-4D97-AF65-F5344CB8AC3E}">
        <p14:creationId xmlns:p14="http://schemas.microsoft.com/office/powerpoint/2010/main" val="3795997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anose="05000000000000000000" pitchFamily="2" charset="2"/>
              </a:rPr>
              <a:t>**</a:t>
            </a:r>
            <a:r>
              <a:rPr lang="en-US" b="1" i="0" dirty="0" err="1">
                <a:sym typeface="Wingdings" panose="05000000000000000000" pitchFamily="2" charset="2"/>
              </a:rPr>
              <a:t>Logikos</a:t>
            </a:r>
            <a:r>
              <a:rPr lang="en-US" b="1" i="0" dirty="0">
                <a:sym typeface="Wingdings" panose="05000000000000000000" pitchFamily="2" charset="2"/>
              </a:rPr>
              <a:t> </a:t>
            </a:r>
            <a:r>
              <a:rPr lang="en-US" b="0" i="0" dirty="0">
                <a:sym typeface="Wingdings" panose="05000000000000000000" pitchFamily="2" charset="2"/>
              </a:rPr>
              <a:t>= </a:t>
            </a:r>
            <a:r>
              <a:rPr lang="en-US" b="1" i="0" dirty="0">
                <a:sym typeface="Wingdings" panose="05000000000000000000" pitchFamily="2" charset="2"/>
              </a:rPr>
              <a:t>LOGIC </a:t>
            </a:r>
            <a:r>
              <a:rPr lang="en-US" b="0" i="0" dirty="0">
                <a:sym typeface="Wingdings" panose="05000000000000000000" pitchFamily="2" charset="2"/>
              </a:rPr>
              <a:t>/ Logos=</a:t>
            </a:r>
            <a:r>
              <a:rPr lang="en-US" b="0" i="1" dirty="0">
                <a:sym typeface="Wingdings" panose="05000000000000000000" pitchFamily="2" charset="2"/>
              </a:rPr>
              <a:t>“Reason”</a:t>
            </a:r>
          </a:p>
          <a:p>
            <a:endParaRPr lang="en-US" b="0" i="1" dirty="0">
              <a:sym typeface="Wingdings" panose="05000000000000000000" pitchFamily="2" charset="2"/>
            </a:endParaRPr>
          </a:p>
          <a:p>
            <a:r>
              <a:rPr lang="en-US" b="1" i="0" dirty="0">
                <a:sym typeface="Wingdings" panose="05000000000000000000" pitchFamily="2" charset="2"/>
              </a:rPr>
              <a:t>~SLOPPY SENTIMENTAL</a:t>
            </a:r>
            <a:r>
              <a:rPr lang="en-US" b="0" i="0" dirty="0">
                <a:sym typeface="Wingdings" panose="05000000000000000000" pitchFamily="2" charset="2"/>
              </a:rPr>
              <a:t>/Emotional </a:t>
            </a:r>
            <a:r>
              <a:rPr lang="en-US" b="0" i="0" dirty="0" err="1">
                <a:sym typeface="Wingdings" panose="05000000000000000000" pitchFamily="2" charset="2"/>
              </a:rPr>
              <a:t>Decis</a:t>
            </a:r>
            <a:endParaRPr lang="en-US" b="0" i="0" dirty="0">
              <a:sym typeface="Wingdings" panose="05000000000000000000" pitchFamily="2" charset="2"/>
            </a:endParaRPr>
          </a:p>
          <a:p>
            <a:pPr marL="171450" indent="-171450">
              <a:buFont typeface="Arial" panose="020B0604020202020204" pitchFamily="34" charset="0"/>
              <a:buChar char="•"/>
            </a:pPr>
            <a:r>
              <a:rPr lang="en-US" b="0" i="0" dirty="0">
                <a:sym typeface="Wingdings" panose="05000000000000000000" pitchFamily="2" charset="2"/>
              </a:rPr>
              <a:t>~ </a:t>
            </a:r>
            <a:r>
              <a:rPr lang="en-US" b="1" i="1" dirty="0">
                <a:sym typeface="Wingdings" panose="05000000000000000000" pitchFamily="2" charset="2"/>
              </a:rPr>
              <a:t>“Change…Feelings”</a:t>
            </a:r>
            <a:r>
              <a:rPr lang="en-US" b="0" i="0" dirty="0">
                <a:sym typeface="Wingdings" panose="05000000000000000000" pitchFamily="2" charset="2"/>
              </a:rPr>
              <a:t>  RATHER: </a:t>
            </a:r>
            <a:r>
              <a:rPr lang="en-US" b="1" i="0" dirty="0">
                <a:sym typeface="Wingdings" panose="05000000000000000000" pitchFamily="2" charset="2"/>
              </a:rPr>
              <a:t>Willingness</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AP: It’s LOGICAL 2 Worship G This Way</a:t>
            </a:r>
          </a:p>
          <a:p>
            <a:pPr marL="171450" indent="-171450">
              <a:buFont typeface="Arial" panose="020B0604020202020204" pitchFamily="34" charset="0"/>
              <a:buChar char="•"/>
            </a:pPr>
            <a:r>
              <a:rPr lang="en-US" b="1" i="0" dirty="0">
                <a:sym typeface="Wingdings" panose="05000000000000000000" pitchFamily="2" charset="2"/>
              </a:rPr>
              <a:t>=Diff. w/ HUMAN Friend  ~TRUST!!</a:t>
            </a:r>
          </a:p>
          <a:p>
            <a:pPr marL="171450" indent="-171450">
              <a:buFont typeface="Arial" panose="020B0604020202020204" pitchFamily="34" charset="0"/>
              <a:buChar char="•"/>
            </a:pPr>
            <a:r>
              <a:rPr lang="en-US" b="1" i="0" dirty="0">
                <a:sym typeface="Wingdings" panose="05000000000000000000" pitchFamily="2" charset="2"/>
              </a:rPr>
              <a:t>G=TRUSTWORTHY </a:t>
            </a:r>
            <a:r>
              <a:rPr lang="en-US" b="0" i="0" dirty="0">
                <a:sym typeface="Wingdings" panose="05000000000000000000" pitchFamily="2" charset="2"/>
              </a:rPr>
              <a:t> </a:t>
            </a:r>
            <a:r>
              <a:rPr lang="en-US" b="1" i="0" dirty="0">
                <a:sym typeface="Wingdings" panose="05000000000000000000" pitchFamily="2" charset="2"/>
              </a:rPr>
              <a:t>**CC4C Diagram</a:t>
            </a:r>
            <a:endParaRPr lang="en-US" b="1" i="0" dirty="0"/>
          </a:p>
          <a:p>
            <a:endParaRPr lang="en-US" b="1" i="1" dirty="0"/>
          </a:p>
        </p:txBody>
      </p:sp>
      <p:sp>
        <p:nvSpPr>
          <p:cNvPr id="4" name="Slide Number Placeholder 3"/>
          <p:cNvSpPr>
            <a:spLocks noGrp="1"/>
          </p:cNvSpPr>
          <p:nvPr>
            <p:ph type="sldNum" sz="quarter" idx="5"/>
          </p:nvPr>
        </p:nvSpPr>
        <p:spPr/>
        <p:txBody>
          <a:bodyPr/>
          <a:lstStyle/>
          <a:p>
            <a:fld id="{1A37AF62-C576-4406-8B2B-011E91D83898}" type="slidenum">
              <a:rPr lang="en-US" smtClean="0"/>
              <a:t>13</a:t>
            </a:fld>
            <a:endParaRPr lang="en-US"/>
          </a:p>
        </p:txBody>
      </p:sp>
    </p:spTree>
    <p:extLst>
      <p:ext uri="{BB962C8B-B14F-4D97-AF65-F5344CB8AC3E}">
        <p14:creationId xmlns:p14="http://schemas.microsoft.com/office/powerpoint/2010/main" val="1664582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“Schemes” </a:t>
            </a:r>
            <a:r>
              <a:rPr lang="en-US" dirty="0">
                <a:sym typeface="Wingdings" panose="05000000000000000000" pitchFamily="2" charset="2"/>
              </a:rPr>
              <a:t> “PATTERNS of this Age”  </a:t>
            </a:r>
            <a:r>
              <a:rPr lang="en-US" b="1" dirty="0">
                <a:sym typeface="Wingdings" panose="05000000000000000000" pitchFamily="2" charset="2"/>
              </a:rPr>
              <a:t>MOVIE</a:t>
            </a:r>
            <a:endParaRPr lang="en-US" b="1" dirty="0"/>
          </a:p>
        </p:txBody>
      </p:sp>
      <p:sp>
        <p:nvSpPr>
          <p:cNvPr id="4" name="Slide Number Placeholder 3"/>
          <p:cNvSpPr>
            <a:spLocks noGrp="1"/>
          </p:cNvSpPr>
          <p:nvPr>
            <p:ph type="sldNum" sz="quarter" idx="5"/>
          </p:nvPr>
        </p:nvSpPr>
        <p:spPr/>
        <p:txBody>
          <a:bodyPr/>
          <a:lstStyle/>
          <a:p>
            <a:fld id="{1A37AF62-C576-4406-8B2B-011E91D83898}" type="slidenum">
              <a:rPr lang="en-US" smtClean="0"/>
              <a:t>15</a:t>
            </a:fld>
            <a:endParaRPr lang="en-US"/>
          </a:p>
        </p:txBody>
      </p:sp>
    </p:spTree>
    <p:extLst>
      <p:ext uri="{BB962C8B-B14F-4D97-AF65-F5344CB8AC3E}">
        <p14:creationId xmlns:p14="http://schemas.microsoft.com/office/powerpoint/2010/main" val="367179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 </a:t>
            </a:r>
            <a:r>
              <a:rPr lang="en-US" b="1" dirty="0"/>
              <a:t>**Metamorphosis</a:t>
            </a:r>
            <a:r>
              <a:rPr lang="en-US" dirty="0"/>
              <a:t>=</a:t>
            </a:r>
            <a:r>
              <a:rPr lang="en-US" b="1" dirty="0"/>
              <a:t>Fellowshipping</a:t>
            </a:r>
            <a:r>
              <a:rPr lang="en-US" dirty="0"/>
              <a:t> w/JC</a:t>
            </a:r>
          </a:p>
          <a:p>
            <a:pPr marL="171450" indent="-171450">
              <a:buFont typeface="Arial" panose="020B0604020202020204" pitchFamily="34" charset="0"/>
              <a:buChar char="•"/>
            </a:pPr>
            <a:r>
              <a:rPr lang="en-US" b="1" dirty="0"/>
              <a:t>PRES</a:t>
            </a:r>
            <a:r>
              <a:rPr lang="en-US" dirty="0"/>
              <a:t>. IMPERATIVE </a:t>
            </a:r>
            <a:r>
              <a:rPr lang="en-US" dirty="0">
                <a:sym typeface="Wingdings" panose="05000000000000000000" pitchFamily="2" charset="2"/>
              </a:rPr>
              <a:t> </a:t>
            </a:r>
            <a:r>
              <a:rPr lang="en-US" i="1" dirty="0">
                <a:sym typeface="Wingdings" panose="05000000000000000000" pitchFamily="2" charset="2"/>
              </a:rPr>
              <a:t>“</a:t>
            </a:r>
            <a:r>
              <a:rPr lang="en-US" b="1" i="1" dirty="0">
                <a:sym typeface="Wingdings" panose="05000000000000000000" pitchFamily="2" charset="2"/>
              </a:rPr>
              <a:t>Keep ON Keeping ON</a:t>
            </a:r>
            <a:r>
              <a:rPr lang="en-US" i="1" dirty="0">
                <a:sym typeface="Wingdings" panose="05000000000000000000" pitchFamily="2" charset="2"/>
              </a:rPr>
              <a:t>”</a:t>
            </a:r>
            <a:endParaRPr lang="en-US" i="1" dirty="0"/>
          </a:p>
          <a:p>
            <a:endParaRPr lang="en-US" b="1" dirty="0"/>
          </a:p>
          <a:p>
            <a:r>
              <a:rPr lang="en-US" b="0" dirty="0"/>
              <a:t>AP: U </a:t>
            </a:r>
            <a:r>
              <a:rPr lang="en-US" b="1" dirty="0"/>
              <a:t>~Go Running Out </a:t>
            </a:r>
            <a:r>
              <a:rPr lang="en-US" b="0" dirty="0"/>
              <a:t>as a </a:t>
            </a:r>
            <a:r>
              <a:rPr lang="en-US" b="1" dirty="0"/>
              <a:t>ZEALOT </a:t>
            </a:r>
            <a:r>
              <a:rPr lang="en-US" b="1" dirty="0">
                <a:sym typeface="Wingdings" panose="05000000000000000000" pitchFamily="2" charset="2"/>
              </a:rPr>
              <a:t> G=Does It 2 U</a:t>
            </a:r>
          </a:p>
          <a:p>
            <a:pPr marL="171450" indent="-171450">
              <a:buFont typeface="Arial" panose="020B0604020202020204" pitchFamily="34" charset="0"/>
              <a:buChar char="•"/>
            </a:pPr>
            <a:r>
              <a:rPr lang="en-US" b="1" dirty="0">
                <a:sym typeface="Wingdings" panose="05000000000000000000" pitchFamily="2" charset="2"/>
              </a:rPr>
              <a:t>Gradually  WILLINGLY  “BE TRANSFORMED</a:t>
            </a:r>
          </a:p>
          <a:p>
            <a:pPr marL="0" indent="0">
              <a:buFont typeface="Arial" panose="020B0604020202020204" pitchFamily="34" charset="0"/>
              <a:buNone/>
            </a:pPr>
            <a:endParaRPr lang="en-US" b="1"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16</a:t>
            </a:fld>
            <a:endParaRPr lang="en-US"/>
          </a:p>
        </p:txBody>
      </p:sp>
    </p:spTree>
    <p:extLst>
      <p:ext uri="{BB962C8B-B14F-4D97-AF65-F5344CB8AC3E}">
        <p14:creationId xmlns:p14="http://schemas.microsoft.com/office/powerpoint/2010/main" val="346940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 = </a:t>
            </a:r>
            <a:r>
              <a:rPr lang="en-US" b="1" dirty="0"/>
              <a:t>**Metamorphosis</a:t>
            </a:r>
            <a:r>
              <a:rPr lang="en-US" dirty="0"/>
              <a:t>=</a:t>
            </a:r>
            <a:r>
              <a:rPr lang="en-US" b="1" dirty="0"/>
              <a:t>Fellowshipping</a:t>
            </a:r>
            <a:r>
              <a:rPr lang="en-US" dirty="0"/>
              <a:t> w/JC</a:t>
            </a:r>
          </a:p>
          <a:p>
            <a:pPr marL="171450" indent="-171450">
              <a:buFont typeface="Arial" panose="020B0604020202020204" pitchFamily="34" charset="0"/>
              <a:buChar char="•"/>
            </a:pPr>
            <a:r>
              <a:rPr lang="en-US" b="1" dirty="0"/>
              <a:t>PRES</a:t>
            </a:r>
            <a:r>
              <a:rPr lang="en-US" dirty="0"/>
              <a:t>. IMPERATIVE </a:t>
            </a:r>
            <a:r>
              <a:rPr lang="en-US" dirty="0">
                <a:sym typeface="Wingdings" panose="05000000000000000000" pitchFamily="2" charset="2"/>
              </a:rPr>
              <a:t> </a:t>
            </a:r>
            <a:r>
              <a:rPr lang="en-US" i="1" dirty="0">
                <a:sym typeface="Wingdings" panose="05000000000000000000" pitchFamily="2" charset="2"/>
              </a:rPr>
              <a:t>“</a:t>
            </a:r>
            <a:r>
              <a:rPr lang="en-US" b="1" i="1" dirty="0">
                <a:sym typeface="Wingdings" panose="05000000000000000000" pitchFamily="2" charset="2"/>
              </a:rPr>
              <a:t>Keep ON Keeping ON</a:t>
            </a:r>
            <a:r>
              <a:rPr lang="en-US" i="1" dirty="0">
                <a:sym typeface="Wingdings" panose="05000000000000000000" pitchFamily="2" charset="2"/>
              </a:rPr>
              <a:t>”</a:t>
            </a:r>
            <a:endParaRPr lang="en-US" i="1" dirty="0"/>
          </a:p>
          <a:p>
            <a:endParaRPr lang="en-US" b="1" dirty="0"/>
          </a:p>
          <a:p>
            <a:r>
              <a:rPr lang="en-US" b="0" dirty="0"/>
              <a:t>AP: U </a:t>
            </a:r>
            <a:r>
              <a:rPr lang="en-US" b="1" dirty="0"/>
              <a:t>~Go Running Out </a:t>
            </a:r>
            <a:r>
              <a:rPr lang="en-US" b="0" dirty="0"/>
              <a:t>as a </a:t>
            </a:r>
            <a:r>
              <a:rPr lang="en-US" b="1" dirty="0"/>
              <a:t>ZEALOT </a:t>
            </a:r>
            <a:r>
              <a:rPr lang="en-US" b="1" dirty="0">
                <a:sym typeface="Wingdings" panose="05000000000000000000" pitchFamily="2" charset="2"/>
              </a:rPr>
              <a:t> G=Does It 2 U</a:t>
            </a:r>
          </a:p>
          <a:p>
            <a:pPr marL="171450" indent="-171450">
              <a:buFont typeface="Arial" panose="020B0604020202020204" pitchFamily="34" charset="0"/>
              <a:buChar char="•"/>
            </a:pPr>
            <a:r>
              <a:rPr lang="en-US" b="1" dirty="0">
                <a:sym typeface="Wingdings" panose="05000000000000000000" pitchFamily="2" charset="2"/>
              </a:rPr>
              <a:t>Gradually  WILLINGLY  “BE TRANSFORMED</a:t>
            </a:r>
          </a:p>
          <a:p>
            <a:pPr marL="0" indent="0">
              <a:buFont typeface="Arial" panose="020B0604020202020204" pitchFamily="34" charset="0"/>
              <a:buNone/>
            </a:pPr>
            <a:endParaRPr lang="en-US" b="1"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17</a:t>
            </a:fld>
            <a:endParaRPr lang="en-US"/>
          </a:p>
        </p:txBody>
      </p:sp>
    </p:spTree>
    <p:extLst>
      <p:ext uri="{BB962C8B-B14F-4D97-AF65-F5344CB8AC3E}">
        <p14:creationId xmlns:p14="http://schemas.microsoft.com/office/powerpoint/2010/main" val="265182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ym typeface="Wingdings" panose="05000000000000000000" pitchFamily="2" charset="2"/>
              </a:rPr>
              <a:t>**Renewal=MOG  EVERY DAY </a:t>
            </a:r>
          </a:p>
          <a:p>
            <a:pPr marL="0" indent="0">
              <a:buFont typeface="Arial" panose="020B0604020202020204" pitchFamily="34" charset="0"/>
              <a:buNone/>
            </a:pPr>
            <a:r>
              <a:rPr lang="en-US" b="0" dirty="0">
                <a:sym typeface="Wingdings" panose="05000000000000000000" pitchFamily="2" charset="2"/>
              </a:rPr>
              <a:t>AP: </a:t>
            </a:r>
            <a:r>
              <a:rPr lang="en-US" b="1" dirty="0">
                <a:sym typeface="Wingdings" panose="05000000000000000000" pitchFamily="2" charset="2"/>
              </a:rPr>
              <a:t>We Get CONFORMED! Every Day</a:t>
            </a:r>
          </a:p>
          <a:p>
            <a:pPr marL="171450" indent="-171450">
              <a:buFont typeface="Arial" panose="020B0604020202020204" pitchFamily="34" charset="0"/>
              <a:buChar char="•"/>
            </a:pPr>
            <a:r>
              <a:rPr lang="en-US" b="1" dirty="0">
                <a:sym typeface="Wingdings" panose="05000000000000000000" pitchFamily="2" charset="2"/>
              </a:rPr>
              <a:t>IL: </a:t>
            </a:r>
            <a:r>
              <a:rPr lang="en-US" b="1" i="1" dirty="0">
                <a:sym typeface="Wingdings" panose="05000000000000000000" pitchFamily="2" charset="2"/>
              </a:rPr>
              <a:t>TV/Web/@WORK/ Family/Friends</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AP: Emotions = Take LONG TIME 2 Change</a:t>
            </a:r>
          </a:p>
        </p:txBody>
      </p:sp>
      <p:sp>
        <p:nvSpPr>
          <p:cNvPr id="4" name="Slide Number Placeholder 3"/>
          <p:cNvSpPr>
            <a:spLocks noGrp="1"/>
          </p:cNvSpPr>
          <p:nvPr>
            <p:ph type="sldNum" sz="quarter" idx="5"/>
          </p:nvPr>
        </p:nvSpPr>
        <p:spPr/>
        <p:txBody>
          <a:bodyPr/>
          <a:lstStyle/>
          <a:p>
            <a:fld id="{1A37AF62-C576-4406-8B2B-011E91D83898}" type="slidenum">
              <a:rPr lang="en-US" smtClean="0"/>
              <a:t>18</a:t>
            </a:fld>
            <a:endParaRPr lang="en-US"/>
          </a:p>
        </p:txBody>
      </p:sp>
    </p:spTree>
    <p:extLst>
      <p:ext uri="{BB962C8B-B14F-4D97-AF65-F5344CB8AC3E}">
        <p14:creationId xmlns:p14="http://schemas.microsoft.com/office/powerpoint/2010/main" val="392001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sym typeface="Wingdings" panose="05000000000000000000" pitchFamily="2" charset="2"/>
              </a:rPr>
              <a:t>“That’s asking a lot”  BUT LOOK! </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err="1">
                <a:sym typeface="Wingdings" panose="05000000000000000000" pitchFamily="2" charset="2"/>
              </a:rPr>
              <a:t>Gud</a:t>
            </a:r>
            <a:r>
              <a:rPr lang="en-US" b="1" dirty="0">
                <a:sym typeface="Wingdings" panose="05000000000000000000" pitchFamily="2" charset="2"/>
              </a:rPr>
              <a:t>/Accept/PERFECT = IN YOUR VIEW</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AP: U=Moved in2 “Ritual </a:t>
            </a:r>
            <a:r>
              <a:rPr lang="en-US" b="1" dirty="0" err="1">
                <a:sym typeface="Wingdings" panose="05000000000000000000" pitchFamily="2" charset="2"/>
              </a:rPr>
              <a:t>Relat</a:t>
            </a:r>
            <a:r>
              <a:rPr lang="en-US" b="1" dirty="0">
                <a:sym typeface="Wingdings" panose="05000000000000000000" pitchFamily="2" charset="2"/>
              </a:rPr>
              <a:t>” ? = 1x/</a:t>
            </a:r>
            <a:r>
              <a:rPr lang="en-US" b="1" dirty="0" err="1">
                <a:sym typeface="Wingdings" panose="05000000000000000000" pitchFamily="2" charset="2"/>
              </a:rPr>
              <a:t>Wk</a:t>
            </a:r>
            <a:endParaRPr lang="en-US" b="1"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1A37AF62-C576-4406-8B2B-011E91D83898}" type="slidenum">
              <a:rPr lang="en-US" smtClean="0"/>
              <a:t>19</a:t>
            </a:fld>
            <a:endParaRPr lang="en-US"/>
          </a:p>
        </p:txBody>
      </p:sp>
    </p:spTree>
    <p:extLst>
      <p:ext uri="{BB962C8B-B14F-4D97-AF65-F5344CB8AC3E}">
        <p14:creationId xmlns:p14="http://schemas.microsoft.com/office/powerpoint/2010/main" val="346720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anose="05000000000000000000" pitchFamily="2" charset="2"/>
              </a:rPr>
              <a:t>**</a:t>
            </a:r>
            <a:r>
              <a:rPr lang="en-US" b="1" i="0" dirty="0" err="1">
                <a:sym typeface="Wingdings" panose="05000000000000000000" pitchFamily="2" charset="2"/>
              </a:rPr>
              <a:t>Logikos</a:t>
            </a:r>
            <a:r>
              <a:rPr lang="en-US" b="1" i="0" dirty="0">
                <a:sym typeface="Wingdings" panose="05000000000000000000" pitchFamily="2" charset="2"/>
              </a:rPr>
              <a:t> </a:t>
            </a:r>
            <a:r>
              <a:rPr lang="en-US" b="0" i="0" dirty="0">
                <a:sym typeface="Wingdings" panose="05000000000000000000" pitchFamily="2" charset="2"/>
              </a:rPr>
              <a:t>= </a:t>
            </a:r>
            <a:r>
              <a:rPr lang="en-US" b="1" i="0" dirty="0">
                <a:sym typeface="Wingdings" panose="05000000000000000000" pitchFamily="2" charset="2"/>
              </a:rPr>
              <a:t>LOGIC </a:t>
            </a:r>
            <a:r>
              <a:rPr lang="en-US" b="0" i="0" dirty="0">
                <a:sym typeface="Wingdings" panose="05000000000000000000" pitchFamily="2" charset="2"/>
              </a:rPr>
              <a:t>/ Logos=</a:t>
            </a:r>
            <a:r>
              <a:rPr lang="en-US" b="0" i="1" dirty="0">
                <a:sym typeface="Wingdings" panose="05000000000000000000" pitchFamily="2" charset="2"/>
              </a:rPr>
              <a:t>“Reason”</a:t>
            </a:r>
          </a:p>
          <a:p>
            <a:endParaRPr lang="en-US" b="0" i="1" dirty="0">
              <a:sym typeface="Wingdings" panose="05000000000000000000" pitchFamily="2" charset="2"/>
            </a:endParaRPr>
          </a:p>
          <a:p>
            <a:r>
              <a:rPr lang="en-US" b="1" i="0" dirty="0">
                <a:sym typeface="Wingdings" panose="05000000000000000000" pitchFamily="2" charset="2"/>
              </a:rPr>
              <a:t>~SLOPPY SENTIMENTAL</a:t>
            </a:r>
            <a:r>
              <a:rPr lang="en-US" b="0" i="0" dirty="0">
                <a:sym typeface="Wingdings" panose="05000000000000000000" pitchFamily="2" charset="2"/>
              </a:rPr>
              <a:t>/Emotional </a:t>
            </a:r>
            <a:r>
              <a:rPr lang="en-US" b="0" i="0" dirty="0" err="1">
                <a:sym typeface="Wingdings" panose="05000000000000000000" pitchFamily="2" charset="2"/>
              </a:rPr>
              <a:t>Decis</a:t>
            </a:r>
            <a:endParaRPr lang="en-US" b="0" i="0" dirty="0">
              <a:sym typeface="Wingdings" panose="05000000000000000000" pitchFamily="2" charset="2"/>
            </a:endParaRPr>
          </a:p>
          <a:p>
            <a:pPr marL="171450" indent="-171450">
              <a:buFont typeface="Arial" panose="020B0604020202020204" pitchFamily="34" charset="0"/>
              <a:buChar char="•"/>
            </a:pPr>
            <a:r>
              <a:rPr lang="en-US" b="0" i="0" dirty="0">
                <a:sym typeface="Wingdings" panose="05000000000000000000" pitchFamily="2" charset="2"/>
              </a:rPr>
              <a:t>~ </a:t>
            </a:r>
            <a:r>
              <a:rPr lang="en-US" b="1" i="1" dirty="0">
                <a:sym typeface="Wingdings" panose="05000000000000000000" pitchFamily="2" charset="2"/>
              </a:rPr>
              <a:t>“Change…Feelings”</a:t>
            </a:r>
            <a:r>
              <a:rPr lang="en-US" b="0" i="0" dirty="0">
                <a:sym typeface="Wingdings" panose="05000000000000000000" pitchFamily="2" charset="2"/>
              </a:rPr>
              <a:t>  RATHER: </a:t>
            </a:r>
            <a:r>
              <a:rPr lang="en-US" b="1" i="0" dirty="0">
                <a:sym typeface="Wingdings" panose="05000000000000000000" pitchFamily="2" charset="2"/>
              </a:rPr>
              <a:t>Willingness</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AP: It’s LOGICAL 2 Worship G This Way</a:t>
            </a:r>
          </a:p>
          <a:p>
            <a:pPr marL="171450" indent="-171450">
              <a:buFont typeface="Arial" panose="020B0604020202020204" pitchFamily="34" charset="0"/>
              <a:buChar char="•"/>
            </a:pPr>
            <a:r>
              <a:rPr lang="en-US" b="1" i="0" dirty="0">
                <a:sym typeface="Wingdings" panose="05000000000000000000" pitchFamily="2" charset="2"/>
              </a:rPr>
              <a:t>=Diff. w/ HUMAN Friend  ~TRUST!!</a:t>
            </a:r>
          </a:p>
          <a:p>
            <a:pPr marL="171450" indent="-171450">
              <a:buFont typeface="Arial" panose="020B0604020202020204" pitchFamily="34" charset="0"/>
              <a:buChar char="•"/>
            </a:pPr>
            <a:r>
              <a:rPr lang="en-US" b="1" i="0" dirty="0">
                <a:sym typeface="Wingdings" panose="05000000000000000000" pitchFamily="2" charset="2"/>
              </a:rPr>
              <a:t>G=TRUSTWORTHY </a:t>
            </a:r>
            <a:r>
              <a:rPr lang="en-US" b="0" i="0" dirty="0">
                <a:sym typeface="Wingdings" panose="05000000000000000000" pitchFamily="2" charset="2"/>
              </a:rPr>
              <a:t> </a:t>
            </a:r>
            <a:r>
              <a:rPr lang="en-US" b="1" i="0" dirty="0">
                <a:sym typeface="Wingdings" panose="05000000000000000000" pitchFamily="2" charset="2"/>
              </a:rPr>
              <a:t>**CC4C Diagram</a:t>
            </a:r>
            <a:endParaRPr lang="en-US" b="1" i="0" dirty="0"/>
          </a:p>
          <a:p>
            <a:endParaRPr lang="en-US" b="1" i="1" dirty="0"/>
          </a:p>
        </p:txBody>
      </p:sp>
      <p:sp>
        <p:nvSpPr>
          <p:cNvPr id="4" name="Slide Number Placeholder 3"/>
          <p:cNvSpPr>
            <a:spLocks noGrp="1"/>
          </p:cNvSpPr>
          <p:nvPr>
            <p:ph type="sldNum" sz="quarter" idx="5"/>
          </p:nvPr>
        </p:nvSpPr>
        <p:spPr/>
        <p:txBody>
          <a:bodyPr/>
          <a:lstStyle/>
          <a:p>
            <a:fld id="{1A37AF62-C576-4406-8B2B-011E91D83898}" type="slidenum">
              <a:rPr lang="en-US" smtClean="0"/>
              <a:t>21</a:t>
            </a:fld>
            <a:endParaRPr lang="en-US"/>
          </a:p>
        </p:txBody>
      </p:sp>
    </p:spTree>
    <p:extLst>
      <p:ext uri="{BB962C8B-B14F-4D97-AF65-F5344CB8AC3E}">
        <p14:creationId xmlns:p14="http://schemas.microsoft.com/office/powerpoint/2010/main" val="169489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ym typeface="Wingdings" panose="05000000000000000000" pitchFamily="2" charset="2"/>
              </a:rPr>
              <a:t>**</a:t>
            </a:r>
            <a:r>
              <a:rPr lang="en-US" b="1" i="0" dirty="0" err="1">
                <a:sym typeface="Wingdings" panose="05000000000000000000" pitchFamily="2" charset="2"/>
              </a:rPr>
              <a:t>Logikos</a:t>
            </a:r>
            <a:r>
              <a:rPr lang="en-US" b="1" i="0" dirty="0">
                <a:sym typeface="Wingdings" panose="05000000000000000000" pitchFamily="2" charset="2"/>
              </a:rPr>
              <a:t> </a:t>
            </a:r>
            <a:r>
              <a:rPr lang="en-US" b="0" i="0" dirty="0">
                <a:sym typeface="Wingdings" panose="05000000000000000000" pitchFamily="2" charset="2"/>
              </a:rPr>
              <a:t>= </a:t>
            </a:r>
            <a:r>
              <a:rPr lang="en-US" b="1" i="0" dirty="0">
                <a:sym typeface="Wingdings" panose="05000000000000000000" pitchFamily="2" charset="2"/>
              </a:rPr>
              <a:t>LOGIC </a:t>
            </a:r>
            <a:r>
              <a:rPr lang="en-US" b="0" i="0" dirty="0">
                <a:sym typeface="Wingdings" panose="05000000000000000000" pitchFamily="2" charset="2"/>
              </a:rPr>
              <a:t>/ Logos=</a:t>
            </a:r>
            <a:r>
              <a:rPr lang="en-US" b="0" i="1" dirty="0">
                <a:sym typeface="Wingdings" panose="05000000000000000000" pitchFamily="2" charset="2"/>
              </a:rPr>
              <a:t>“Reason”</a:t>
            </a:r>
          </a:p>
          <a:p>
            <a:endParaRPr lang="en-US" b="0" i="1" dirty="0">
              <a:sym typeface="Wingdings" panose="05000000000000000000" pitchFamily="2" charset="2"/>
            </a:endParaRPr>
          </a:p>
          <a:p>
            <a:r>
              <a:rPr lang="en-US" b="1" i="0" dirty="0">
                <a:sym typeface="Wingdings" panose="05000000000000000000" pitchFamily="2" charset="2"/>
              </a:rPr>
              <a:t>~SLOPPY SENTIMENTAL</a:t>
            </a:r>
            <a:r>
              <a:rPr lang="en-US" b="0" i="0" dirty="0">
                <a:sym typeface="Wingdings" panose="05000000000000000000" pitchFamily="2" charset="2"/>
              </a:rPr>
              <a:t>/Emotional </a:t>
            </a:r>
            <a:r>
              <a:rPr lang="en-US" b="0" i="0" dirty="0" err="1">
                <a:sym typeface="Wingdings" panose="05000000000000000000" pitchFamily="2" charset="2"/>
              </a:rPr>
              <a:t>Decis</a:t>
            </a:r>
            <a:endParaRPr lang="en-US" b="0" i="0" dirty="0">
              <a:sym typeface="Wingdings" panose="05000000000000000000" pitchFamily="2" charset="2"/>
            </a:endParaRPr>
          </a:p>
          <a:p>
            <a:pPr marL="171450" indent="-171450">
              <a:buFont typeface="Arial" panose="020B0604020202020204" pitchFamily="34" charset="0"/>
              <a:buChar char="•"/>
            </a:pPr>
            <a:r>
              <a:rPr lang="en-US" b="0" i="0" dirty="0">
                <a:sym typeface="Wingdings" panose="05000000000000000000" pitchFamily="2" charset="2"/>
              </a:rPr>
              <a:t>~ </a:t>
            </a:r>
            <a:r>
              <a:rPr lang="en-US" b="1" i="1" dirty="0">
                <a:sym typeface="Wingdings" panose="05000000000000000000" pitchFamily="2" charset="2"/>
              </a:rPr>
              <a:t>“Change…Feelings”</a:t>
            </a:r>
            <a:r>
              <a:rPr lang="en-US" b="0" i="0" dirty="0">
                <a:sym typeface="Wingdings" panose="05000000000000000000" pitchFamily="2" charset="2"/>
              </a:rPr>
              <a:t>  RATHER: </a:t>
            </a:r>
            <a:r>
              <a:rPr lang="en-US" b="1" i="0" dirty="0">
                <a:sym typeface="Wingdings" panose="05000000000000000000" pitchFamily="2" charset="2"/>
              </a:rPr>
              <a:t>Willingness</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AP: It’s LOGICAL 2 Worship G This Way</a:t>
            </a:r>
          </a:p>
          <a:p>
            <a:pPr marL="171450" indent="-171450">
              <a:buFont typeface="Arial" panose="020B0604020202020204" pitchFamily="34" charset="0"/>
              <a:buChar char="•"/>
            </a:pPr>
            <a:r>
              <a:rPr lang="en-US" b="1" i="0" dirty="0">
                <a:sym typeface="Wingdings" panose="05000000000000000000" pitchFamily="2" charset="2"/>
              </a:rPr>
              <a:t>=Diff. w/ HUMAN Friend  ~TRUST!!</a:t>
            </a:r>
          </a:p>
          <a:p>
            <a:pPr marL="171450" indent="-171450">
              <a:buFont typeface="Arial" panose="020B0604020202020204" pitchFamily="34" charset="0"/>
              <a:buChar char="•"/>
            </a:pPr>
            <a:r>
              <a:rPr lang="en-US" b="1" i="0" dirty="0">
                <a:sym typeface="Wingdings" panose="05000000000000000000" pitchFamily="2" charset="2"/>
              </a:rPr>
              <a:t>G=TRUSTWORTHY </a:t>
            </a:r>
            <a:r>
              <a:rPr lang="en-US" b="0" i="0" dirty="0">
                <a:sym typeface="Wingdings" panose="05000000000000000000" pitchFamily="2" charset="2"/>
              </a:rPr>
              <a:t> </a:t>
            </a:r>
            <a:r>
              <a:rPr lang="en-US" b="1" i="0" dirty="0">
                <a:sym typeface="Wingdings" panose="05000000000000000000" pitchFamily="2" charset="2"/>
              </a:rPr>
              <a:t>**CC4C Diagram</a:t>
            </a:r>
            <a:endParaRPr lang="en-US" b="1" i="0" dirty="0"/>
          </a:p>
          <a:p>
            <a:endParaRPr lang="en-US" b="1" i="1" dirty="0"/>
          </a:p>
        </p:txBody>
      </p:sp>
      <p:sp>
        <p:nvSpPr>
          <p:cNvPr id="4" name="Slide Number Placeholder 3"/>
          <p:cNvSpPr>
            <a:spLocks noGrp="1"/>
          </p:cNvSpPr>
          <p:nvPr>
            <p:ph type="sldNum" sz="quarter" idx="5"/>
          </p:nvPr>
        </p:nvSpPr>
        <p:spPr/>
        <p:txBody>
          <a:bodyPr/>
          <a:lstStyle/>
          <a:p>
            <a:fld id="{1A37AF62-C576-4406-8B2B-011E91D83898}" type="slidenum">
              <a:rPr lang="en-US" smtClean="0"/>
              <a:t>22</a:t>
            </a:fld>
            <a:endParaRPr lang="en-US"/>
          </a:p>
        </p:txBody>
      </p:sp>
    </p:spTree>
    <p:extLst>
      <p:ext uri="{BB962C8B-B14F-4D97-AF65-F5344CB8AC3E}">
        <p14:creationId xmlns:p14="http://schemas.microsoft.com/office/powerpoint/2010/main" val="400981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1" dirty="0"/>
              <a:t>Abraham </a:t>
            </a:r>
            <a:r>
              <a:rPr lang="en-US" b="1" u="sng" dirty="0"/>
              <a:t>Ro.9</a:t>
            </a:r>
            <a:r>
              <a:rPr lang="en-US" dirty="0"/>
              <a:t> </a:t>
            </a:r>
            <a:r>
              <a:rPr lang="en-US" dirty="0">
                <a:sym typeface="Wingdings" panose="05000000000000000000" pitchFamily="2" charset="2"/>
              </a:rPr>
              <a:t> “</a:t>
            </a:r>
            <a:r>
              <a:rPr lang="en-US" i="1" dirty="0">
                <a:sym typeface="Wingdings" panose="05000000000000000000" pitchFamily="2" charset="2"/>
              </a:rPr>
              <a:t>Children of Israel</a:t>
            </a:r>
            <a:r>
              <a:rPr lang="en-US" dirty="0">
                <a:sym typeface="Wingdings" panose="05000000000000000000" pitchFamily="2" charset="2"/>
              </a:rPr>
              <a:t>”  </a:t>
            </a:r>
            <a:r>
              <a:rPr lang="en-US" b="1" dirty="0">
                <a:sym typeface="Wingdings" panose="05000000000000000000" pitchFamily="2" charset="2"/>
              </a:rPr>
              <a:t>4k </a:t>
            </a:r>
            <a:r>
              <a:rPr lang="en-US" b="1" dirty="0" err="1">
                <a:sym typeface="Wingdings" panose="05000000000000000000" pitchFamily="2" charset="2"/>
              </a:rPr>
              <a:t>Yrs</a:t>
            </a:r>
            <a:r>
              <a:rPr lang="en-US" dirty="0">
                <a:sym typeface="Wingdings" panose="05000000000000000000" pitchFamily="2" charset="2"/>
              </a:rPr>
              <a:t> </a:t>
            </a:r>
          </a:p>
          <a:p>
            <a:pPr marL="171450" indent="-171450">
              <a:buFont typeface="Arial" panose="020B0604020202020204" pitchFamily="34" charset="0"/>
              <a:buChar char="•"/>
            </a:pPr>
            <a:r>
              <a:rPr lang="en-US" b="1" dirty="0">
                <a:sym typeface="Wingdings" panose="05000000000000000000" pitchFamily="2" charset="2"/>
              </a:rPr>
              <a:t>**</a:t>
            </a:r>
            <a:r>
              <a:rPr lang="en-US" dirty="0">
                <a:sym typeface="Wingdings" panose="05000000000000000000" pitchFamily="2" charset="2"/>
              </a:rPr>
              <a:t>=HUGE </a:t>
            </a:r>
            <a:r>
              <a:rPr lang="en-US" b="1" dirty="0">
                <a:sym typeface="Wingdings" panose="05000000000000000000" pitchFamily="2" charset="2"/>
              </a:rPr>
              <a:t>Impact </a:t>
            </a:r>
            <a:r>
              <a:rPr lang="en-US" dirty="0">
                <a:sym typeface="Wingdings" panose="05000000000000000000" pitchFamily="2" charset="2"/>
              </a:rPr>
              <a:t> </a:t>
            </a:r>
            <a:r>
              <a:rPr lang="en-US" b="1" dirty="0">
                <a:sym typeface="Wingdings" panose="05000000000000000000" pitchFamily="2" charset="2"/>
              </a:rPr>
              <a:t>2 Day </a:t>
            </a:r>
            <a:r>
              <a:rPr lang="en-US" dirty="0">
                <a:sym typeface="Wingdings" panose="05000000000000000000" pitchFamily="2" charset="2"/>
              </a:rPr>
              <a:t>= </a:t>
            </a:r>
            <a:r>
              <a:rPr lang="en-US" i="1" dirty="0">
                <a:sym typeface="Wingdings" panose="05000000000000000000" pitchFamily="2" charset="2"/>
              </a:rPr>
              <a:t>REELING </a:t>
            </a:r>
            <a:r>
              <a:rPr lang="en-US" b="1" i="0" dirty="0">
                <a:sym typeface="Wingdings" panose="05000000000000000000" pitchFamily="2" charset="2"/>
              </a:rPr>
              <a:t> JEWS</a:t>
            </a:r>
          </a:p>
          <a:p>
            <a:endParaRPr lang="en-US" dirty="0"/>
          </a:p>
          <a:p>
            <a:r>
              <a:rPr lang="en-US" b="1" dirty="0"/>
              <a:t>**</a:t>
            </a:r>
            <a:r>
              <a:rPr lang="en-US" b="1" u="sng" dirty="0"/>
              <a:t>Jas. 2</a:t>
            </a:r>
            <a:r>
              <a:rPr lang="en-US" b="1" dirty="0"/>
              <a:t> </a:t>
            </a:r>
            <a:r>
              <a:rPr lang="en-US" dirty="0">
                <a:sym typeface="Wingdings" panose="05000000000000000000" pitchFamily="2" charset="2"/>
              </a:rPr>
              <a:t> “</a:t>
            </a:r>
            <a:r>
              <a:rPr lang="en-US" i="1" dirty="0">
                <a:sym typeface="Wingdings" panose="05000000000000000000" pitchFamily="2" charset="2"/>
              </a:rPr>
              <a:t>Righteousness</a:t>
            </a:r>
            <a:r>
              <a:rPr lang="en-US" dirty="0">
                <a:sym typeface="Wingdings" panose="05000000000000000000" pitchFamily="2" charset="2"/>
              </a:rPr>
              <a:t>” = </a:t>
            </a:r>
            <a:r>
              <a:rPr lang="en-US" b="1" dirty="0">
                <a:sym typeface="Wingdings" panose="05000000000000000000" pitchFamily="2" charset="2"/>
              </a:rPr>
              <a:t>G’s Barrier</a:t>
            </a:r>
            <a:r>
              <a:rPr lang="en-US" dirty="0">
                <a:sym typeface="Wingdings" panose="05000000000000000000" pitchFamily="2" charset="2"/>
              </a:rPr>
              <a:t>   **</a:t>
            </a:r>
            <a:r>
              <a:rPr lang="en-US" b="1" i="1" dirty="0">
                <a:sym typeface="Wingdings" panose="05000000000000000000" pitchFamily="2" charset="2"/>
              </a:rPr>
              <a:t>“Friend”</a:t>
            </a:r>
          </a:p>
          <a:p>
            <a:pPr marL="171450" indent="-171450">
              <a:buFont typeface="Arial" panose="020B0604020202020204" pitchFamily="34" charset="0"/>
              <a:buChar char="•"/>
            </a:pPr>
            <a:r>
              <a:rPr lang="en-US" b="0" i="1" dirty="0">
                <a:sym typeface="Wingdings" panose="05000000000000000000" pitchFamily="2" charset="2"/>
              </a:rPr>
              <a:t>“Trusted”</a:t>
            </a:r>
            <a:r>
              <a:rPr lang="en-US" b="1" i="0" dirty="0">
                <a:sym typeface="Wingdings" panose="05000000000000000000" pitchFamily="2" charset="2"/>
              </a:rPr>
              <a:t> = R Barrier/</a:t>
            </a:r>
            <a:r>
              <a:rPr lang="en-US" b="0" i="0" dirty="0">
                <a:sym typeface="Wingdings" panose="05000000000000000000" pitchFamily="2" charset="2"/>
              </a:rPr>
              <a:t>R </a:t>
            </a:r>
            <a:r>
              <a:rPr lang="en-US" b="0" i="0" dirty="0" err="1">
                <a:sym typeface="Wingdings" panose="05000000000000000000" pitchFamily="2" charset="2"/>
              </a:rPr>
              <a:t>Decis</a:t>
            </a:r>
            <a:r>
              <a:rPr lang="en-US" b="0" i="0" dirty="0">
                <a:sym typeface="Wingdings" panose="05000000000000000000" pitchFamily="2" charset="2"/>
              </a:rPr>
              <a:t>:</a:t>
            </a:r>
            <a:r>
              <a:rPr lang="en-US" b="1" i="0" dirty="0" err="1">
                <a:sym typeface="Wingdings" panose="05000000000000000000" pitchFamily="2" charset="2"/>
              </a:rPr>
              <a:t>Removd</a:t>
            </a:r>
            <a:r>
              <a:rPr lang="en-US" b="1" i="0" dirty="0">
                <a:sym typeface="Wingdings" panose="05000000000000000000" pitchFamily="2" charset="2"/>
              </a:rPr>
              <a:t> G’s Barrier</a:t>
            </a:r>
          </a:p>
          <a:p>
            <a:pPr marL="628650" lvl="1" indent="-171450">
              <a:buFont typeface="Arial" panose="020B0604020202020204" pitchFamily="34" charset="0"/>
              <a:buChar char="•"/>
            </a:pPr>
            <a:r>
              <a:rPr lang="en-US" b="1" i="0" dirty="0">
                <a:sym typeface="Wingdings" panose="05000000000000000000" pitchFamily="2" charset="2"/>
              </a:rPr>
              <a:t>= “</a:t>
            </a:r>
            <a:r>
              <a:rPr lang="en-US" b="1" i="1" dirty="0">
                <a:sym typeface="Wingdings" panose="05000000000000000000" pitchFamily="2" charset="2"/>
              </a:rPr>
              <a:t>SAVED</a:t>
            </a:r>
            <a:r>
              <a:rPr lang="en-US" b="1" i="0" dirty="0">
                <a:sym typeface="Wingdings" panose="05000000000000000000" pitchFamily="2" charset="2"/>
              </a:rPr>
              <a:t>”</a:t>
            </a:r>
          </a:p>
          <a:p>
            <a:pPr marL="0" lvl="0" indent="0">
              <a:buFont typeface="Arial" panose="020B0604020202020204" pitchFamily="34" charset="0"/>
              <a:buNone/>
            </a:pPr>
            <a:endParaRPr lang="en-US" b="1" i="0"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a:t>
            </a:r>
            <a:r>
              <a:rPr lang="en-US" b="1" i="0" u="sng" dirty="0">
                <a:sym typeface="Wingdings" panose="05000000000000000000" pitchFamily="2" charset="2"/>
              </a:rPr>
              <a:t>Ro.10:12</a:t>
            </a:r>
            <a:r>
              <a:rPr lang="en-US" dirty="0">
                <a:sym typeface="Wingdings" panose="05000000000000000000" pitchFamily="2" charset="2"/>
              </a:rPr>
              <a:t> = Available </a:t>
            </a:r>
            <a:r>
              <a:rPr lang="en-US" b="1" dirty="0">
                <a:sym typeface="Wingdings" panose="05000000000000000000" pitchFamily="2" charset="2"/>
              </a:rPr>
              <a:t>2 EVERYONE</a:t>
            </a:r>
            <a:r>
              <a:rPr lang="en-US" dirty="0">
                <a:sym typeface="Wingdings" panose="05000000000000000000" pitchFamily="2" charset="2"/>
              </a:rPr>
              <a:t>  </a:t>
            </a:r>
            <a:r>
              <a:rPr lang="en-US" i="1" dirty="0">
                <a:sym typeface="Wingdings" panose="05000000000000000000" pitchFamily="2" charset="2"/>
              </a:rPr>
              <a:t>“</a:t>
            </a:r>
            <a:r>
              <a:rPr lang="en-US" i="1" dirty="0" err="1">
                <a:sym typeface="Wingdings" panose="05000000000000000000" pitchFamily="2" charset="2"/>
              </a:rPr>
              <a:t>Calls..</a:t>
            </a:r>
            <a:r>
              <a:rPr lang="en-US" b="1" i="1" dirty="0" err="1">
                <a:sym typeface="Wingdings" panose="05000000000000000000" pitchFamily="2" charset="2"/>
              </a:rPr>
              <a:t>Saved</a:t>
            </a:r>
            <a:r>
              <a:rPr lang="en-US" i="1" dirty="0">
                <a:sym typeface="Wingdings" panose="05000000000000000000" pitchFamily="2" charset="2"/>
              </a:rPr>
              <a:t>”</a:t>
            </a:r>
          </a:p>
          <a:p>
            <a:pPr marL="171450" lvl="0" indent="-171450">
              <a:buFont typeface="Arial" panose="020B0604020202020204" pitchFamily="34" charset="0"/>
              <a:buChar char="•"/>
            </a:pPr>
            <a:r>
              <a:rPr lang="en-US" b="1" i="0" dirty="0">
                <a:sym typeface="Wingdings" panose="05000000000000000000" pitchFamily="2" charset="2"/>
              </a:rPr>
              <a:t> U/I = “</a:t>
            </a:r>
            <a:r>
              <a:rPr lang="en-US" i="1" dirty="0">
                <a:sym typeface="Wingdings" panose="05000000000000000000" pitchFamily="2" charset="2"/>
              </a:rPr>
              <a:t>Called…</a:t>
            </a:r>
            <a:r>
              <a:rPr lang="en-US" b="1" i="1" dirty="0">
                <a:sym typeface="Wingdings" panose="05000000000000000000" pitchFamily="2" charset="2"/>
              </a:rPr>
              <a:t>Friend</a:t>
            </a:r>
            <a:r>
              <a:rPr lang="en-US" i="1" dirty="0">
                <a:sym typeface="Wingdings" panose="05000000000000000000" pitchFamily="2" charset="2"/>
              </a:rPr>
              <a:t>” </a:t>
            </a:r>
            <a:r>
              <a:rPr lang="en-US" i="0" dirty="0">
                <a:sym typeface="Wingdings" panose="05000000000000000000" pitchFamily="2" charset="2"/>
              </a:rPr>
              <a:t> = </a:t>
            </a:r>
            <a:r>
              <a:rPr lang="en-US" i="1" dirty="0">
                <a:sym typeface="Wingdings" panose="05000000000000000000" pitchFamily="2" charset="2"/>
              </a:rPr>
              <a:t>Honor/</a:t>
            </a:r>
            <a:r>
              <a:rPr lang="en-US" b="1" i="1" dirty="0" err="1">
                <a:sym typeface="Wingdings" panose="05000000000000000000" pitchFamily="2" charset="2"/>
              </a:rPr>
              <a:t>Privil</a:t>
            </a:r>
            <a:r>
              <a:rPr lang="en-US" b="1" i="1" dirty="0">
                <a:sym typeface="Wingdings" panose="05000000000000000000" pitchFamily="2" charset="2"/>
              </a:rPr>
              <a:t>/Joy</a:t>
            </a:r>
            <a:r>
              <a:rPr lang="en-US" i="1" dirty="0">
                <a:sym typeface="Wingdings" panose="05000000000000000000" pitchFamily="2" charset="2"/>
              </a:rPr>
              <a:t>/</a:t>
            </a:r>
            <a:r>
              <a:rPr lang="en-US" i="1" dirty="0" err="1">
                <a:sym typeface="Wingdings" panose="05000000000000000000" pitchFamily="2" charset="2"/>
              </a:rPr>
              <a:t>Amaz</a:t>
            </a:r>
            <a:r>
              <a:rPr lang="en-US" i="1" dirty="0">
                <a:sym typeface="Wingdings" panose="05000000000000000000" pitchFamily="2" charset="2"/>
              </a:rPr>
              <a:t>!!</a:t>
            </a:r>
            <a:endParaRPr lang="en-US" b="1" i="1" u="sng" dirty="0"/>
          </a:p>
        </p:txBody>
      </p:sp>
      <p:sp>
        <p:nvSpPr>
          <p:cNvPr id="4" name="Slide Number Placeholder 3"/>
          <p:cNvSpPr>
            <a:spLocks noGrp="1"/>
          </p:cNvSpPr>
          <p:nvPr>
            <p:ph type="sldNum" sz="quarter" idx="5"/>
          </p:nvPr>
        </p:nvSpPr>
        <p:spPr/>
        <p:txBody>
          <a:bodyPr/>
          <a:lstStyle/>
          <a:p>
            <a:fld id="{1A37AF62-C576-4406-8B2B-011E91D83898}" type="slidenum">
              <a:rPr lang="en-US" smtClean="0"/>
              <a:t>2</a:t>
            </a:fld>
            <a:endParaRPr lang="en-US"/>
          </a:p>
        </p:txBody>
      </p:sp>
    </p:spTree>
    <p:extLst>
      <p:ext uri="{BB962C8B-B14F-4D97-AF65-F5344CB8AC3E}">
        <p14:creationId xmlns:p14="http://schemas.microsoft.com/office/powerpoint/2010/main" val="416203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#2: Moses </a:t>
            </a:r>
            <a:r>
              <a:rPr lang="en-US" b="1" i="0" dirty="0">
                <a:sym typeface="Wingdings" panose="05000000000000000000" pitchFamily="2" charset="2"/>
              </a:rPr>
              <a:t> Ro.9:15 = Arbitrary G?? NO!!</a:t>
            </a:r>
          </a:p>
          <a:p>
            <a:pPr marL="171450" indent="-171450">
              <a:buFont typeface="Arial" panose="020B0604020202020204" pitchFamily="34" charset="0"/>
              <a:buChar char="•"/>
            </a:pPr>
            <a:r>
              <a:rPr lang="en-US" b="0" i="0" dirty="0">
                <a:sym typeface="Wingdings" panose="05000000000000000000" pitchFamily="2" charset="2"/>
              </a:rPr>
              <a:t>=Describing </a:t>
            </a:r>
            <a:r>
              <a:rPr lang="en-US" b="1" i="0" dirty="0">
                <a:sym typeface="Wingdings" panose="05000000000000000000" pitchFamily="2" charset="2"/>
              </a:rPr>
              <a:t>G’s FRIEND</a:t>
            </a:r>
            <a:r>
              <a:rPr lang="en-US" b="0" i="0" dirty="0">
                <a:sym typeface="Wingdings" panose="05000000000000000000" pitchFamily="2" charset="2"/>
              </a:rPr>
              <a:t> **</a:t>
            </a:r>
            <a:r>
              <a:rPr lang="en-US" b="1" i="0" u="sng" dirty="0">
                <a:sym typeface="Wingdings" panose="05000000000000000000" pitchFamily="2" charset="2"/>
              </a:rPr>
              <a:t>Ex.33</a:t>
            </a:r>
            <a:r>
              <a:rPr lang="en-US" b="0" i="0" dirty="0">
                <a:sym typeface="Wingdings" panose="05000000000000000000" pitchFamily="2" charset="2"/>
              </a:rPr>
              <a:t> = **</a:t>
            </a:r>
            <a:r>
              <a:rPr lang="en-US" b="1" i="0" dirty="0">
                <a:sym typeface="Wingdings" panose="05000000000000000000" pitchFamily="2" charset="2"/>
              </a:rPr>
              <a:t>FRIEND</a:t>
            </a:r>
            <a:r>
              <a:rPr lang="en-US" b="0" i="0" dirty="0">
                <a:sym typeface="Wingdings" panose="05000000000000000000" pitchFamily="2" charset="2"/>
              </a:rPr>
              <a:t> </a:t>
            </a:r>
          </a:p>
          <a:p>
            <a:pPr marL="0" indent="0">
              <a:buFont typeface="Arial" panose="020B0604020202020204" pitchFamily="34" charset="0"/>
              <a:buNone/>
            </a:pPr>
            <a:endParaRPr lang="en-US" b="0" i="0" u="sng" dirty="0">
              <a:sym typeface="Wingdings" panose="05000000000000000000" pitchFamily="2" charset="2"/>
            </a:endParaRPr>
          </a:p>
          <a:p>
            <a:pPr marL="0" indent="0">
              <a:buFont typeface="Wingdings" panose="05000000000000000000" pitchFamily="2" charset="2"/>
              <a:buNone/>
            </a:pPr>
            <a:r>
              <a:rPr lang="en-US" b="1" i="0" u="sng" dirty="0">
                <a:sym typeface="Wingdings" panose="05000000000000000000" pitchFamily="2" charset="2"/>
              </a:rPr>
              <a:t>9:15</a:t>
            </a:r>
            <a:r>
              <a:rPr lang="en-US" b="0" i="0" dirty="0">
                <a:sym typeface="Wingdings" panose="05000000000000000000" pitchFamily="2" charset="2"/>
              </a:rPr>
              <a:t>=G’s </a:t>
            </a:r>
            <a:r>
              <a:rPr lang="en-US" b="1" i="0" dirty="0">
                <a:sym typeface="Wingdings" panose="05000000000000000000" pitchFamily="2" charset="2"/>
              </a:rPr>
              <a:t>Free Will, </a:t>
            </a:r>
            <a:r>
              <a:rPr lang="en-US" b="0" i="1" dirty="0">
                <a:sym typeface="Wingdings" panose="05000000000000000000" pitchFamily="2" charset="2"/>
              </a:rPr>
              <a:t>“</a:t>
            </a:r>
            <a:r>
              <a:rPr lang="en-US" b="0" i="1" u="sng" dirty="0">
                <a:sym typeface="Wingdings" panose="05000000000000000000" pitchFamily="2" charset="2"/>
              </a:rPr>
              <a:t>with…</a:t>
            </a:r>
            <a:r>
              <a:rPr lang="en-US" b="1" i="1" u="sng" dirty="0">
                <a:sym typeface="Wingdings" panose="05000000000000000000" pitchFamily="2" charset="2"/>
              </a:rPr>
              <a:t>friend</a:t>
            </a:r>
            <a:r>
              <a:rPr lang="en-US" b="0" i="1" dirty="0">
                <a:sym typeface="Wingdings" panose="05000000000000000000" pitchFamily="2" charset="2"/>
              </a:rPr>
              <a:t>” </a:t>
            </a:r>
            <a:r>
              <a:rPr lang="en-US" b="0" i="0" dirty="0">
                <a:sym typeface="Wingdings" panose="05000000000000000000" pitchFamily="2" charset="2"/>
              </a:rPr>
              <a:t> NOT:</a:t>
            </a:r>
            <a:r>
              <a:rPr lang="en-US" b="0" i="1" dirty="0">
                <a:sym typeface="Wingdings" panose="05000000000000000000" pitchFamily="2" charset="2"/>
              </a:rPr>
              <a:t> “</a:t>
            </a:r>
            <a:r>
              <a:rPr lang="en-US" b="1" i="1" dirty="0">
                <a:sym typeface="Wingdings" panose="05000000000000000000" pitchFamily="2" charset="2"/>
              </a:rPr>
              <a:t>G=Arbitrary</a:t>
            </a:r>
            <a:r>
              <a:rPr lang="en-US" b="0" i="1"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AP Why </a:t>
            </a:r>
            <a:r>
              <a:rPr lang="en-US" b="1" i="0" dirty="0">
                <a:sym typeface="Wingdings" panose="05000000000000000000" pitchFamily="2" charset="2"/>
              </a:rPr>
              <a:t>Some ~</a:t>
            </a:r>
            <a:r>
              <a:rPr lang="en-US" b="1" i="0" dirty="0" err="1">
                <a:sym typeface="Wingdings" panose="05000000000000000000" pitchFamily="2" charset="2"/>
              </a:rPr>
              <a:t>Hv</a:t>
            </a:r>
            <a:r>
              <a:rPr lang="en-US" b="1" i="0" dirty="0">
                <a:sym typeface="Wingdings" panose="05000000000000000000" pitchFamily="2" charset="2"/>
              </a:rPr>
              <a:t> </a:t>
            </a:r>
            <a:r>
              <a:rPr lang="en-US" b="0" i="0" dirty="0" err="1">
                <a:sym typeface="Wingdings" panose="05000000000000000000" pitchFamily="2" charset="2"/>
              </a:rPr>
              <a:t>Mny</a:t>
            </a:r>
            <a:r>
              <a:rPr lang="en-US" b="0" i="0" dirty="0">
                <a:sym typeface="Wingdings" panose="05000000000000000000" pitchFamily="2" charset="2"/>
              </a:rPr>
              <a:t> </a:t>
            </a:r>
            <a:r>
              <a:rPr lang="en-US" b="1" i="0" dirty="0">
                <a:sym typeface="Wingdings" panose="05000000000000000000" pitchFamily="2" charset="2"/>
              </a:rPr>
              <a:t>Friends</a:t>
            </a:r>
          </a:p>
          <a:p>
            <a:pPr marL="628650" lvl="1"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Parents=</a:t>
            </a:r>
            <a:r>
              <a:rPr lang="en-US" b="1" i="1" dirty="0" err="1">
                <a:sym typeface="Wingdings" panose="05000000000000000000" pitchFamily="2" charset="2"/>
              </a:rPr>
              <a:t>Hv</a:t>
            </a:r>
            <a:r>
              <a:rPr lang="en-US" b="1" i="1" dirty="0">
                <a:sym typeface="Wingdings" panose="05000000000000000000" pitchFamily="2" charset="2"/>
              </a:rPr>
              <a:t>. 2Luv </a:t>
            </a:r>
            <a:r>
              <a:rPr lang="en-US" b="0" i="1" dirty="0">
                <a:sym typeface="Wingdings" panose="05000000000000000000" pitchFamily="2" charset="2"/>
              </a:rPr>
              <a:t>U</a:t>
            </a:r>
            <a:r>
              <a:rPr lang="en-US" b="0" i="0" dirty="0">
                <a:sym typeface="Wingdings" panose="05000000000000000000" pitchFamily="2" charset="2"/>
              </a:rPr>
              <a:t> </a:t>
            </a:r>
            <a:r>
              <a:rPr lang="en-US" b="1" i="0" dirty="0">
                <a:sym typeface="Wingdings" panose="05000000000000000000" pitchFamily="2" charset="2"/>
              </a:rPr>
              <a:t>Friends=Free </a:t>
            </a:r>
            <a:r>
              <a:rPr lang="en-US" b="0" i="0" dirty="0">
                <a:sym typeface="Wingdings" panose="05000000000000000000" pitchFamily="2" charset="2"/>
              </a:rPr>
              <a:t>Will</a:t>
            </a:r>
            <a:endParaRPr lang="en-US" b="0" i="0" dirty="0"/>
          </a:p>
        </p:txBody>
      </p:sp>
      <p:sp>
        <p:nvSpPr>
          <p:cNvPr id="4" name="Slide Number Placeholder 3"/>
          <p:cNvSpPr>
            <a:spLocks noGrp="1"/>
          </p:cNvSpPr>
          <p:nvPr>
            <p:ph type="sldNum" sz="quarter" idx="5"/>
          </p:nvPr>
        </p:nvSpPr>
        <p:spPr/>
        <p:txBody>
          <a:bodyPr/>
          <a:lstStyle/>
          <a:p>
            <a:fld id="{1A37AF62-C576-4406-8B2B-011E91D83898}" type="slidenum">
              <a:rPr lang="en-US" smtClean="0"/>
              <a:t>3</a:t>
            </a:fld>
            <a:endParaRPr lang="en-US"/>
          </a:p>
        </p:txBody>
      </p:sp>
    </p:spTree>
    <p:extLst>
      <p:ext uri="{BB962C8B-B14F-4D97-AF65-F5344CB8AC3E}">
        <p14:creationId xmlns:p14="http://schemas.microsoft.com/office/powerpoint/2010/main" val="562066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#3 </a:t>
            </a:r>
            <a:r>
              <a:rPr lang="en-US" b="1" i="0" dirty="0"/>
              <a:t>Elijah</a:t>
            </a:r>
            <a:r>
              <a:rPr lang="en-US" b="0" i="0" dirty="0"/>
              <a:t>= </a:t>
            </a:r>
            <a:r>
              <a:rPr lang="en-US" b="0" i="1" dirty="0"/>
              <a:t>“Talked w/ G…” </a:t>
            </a:r>
            <a:r>
              <a:rPr lang="en-US" b="0" i="0" dirty="0"/>
              <a:t>= </a:t>
            </a:r>
            <a:r>
              <a:rPr lang="en-US" b="1" i="0" dirty="0"/>
              <a:t>Friend</a:t>
            </a:r>
            <a:r>
              <a:rPr lang="en-US" b="0" i="0" dirty="0"/>
              <a:t> 2!</a:t>
            </a:r>
          </a:p>
          <a:p>
            <a:endParaRPr lang="en-US" b="0" i="0" dirty="0"/>
          </a:p>
          <a:p>
            <a:r>
              <a:rPr lang="en-US" b="1" i="0" dirty="0"/>
              <a:t>**Ref. 2 </a:t>
            </a:r>
            <a:r>
              <a:rPr lang="en-US" b="1" i="0" u="sng" dirty="0"/>
              <a:t>1Ki.19</a:t>
            </a:r>
            <a:r>
              <a:rPr lang="en-US" b="0" i="0" dirty="0"/>
              <a:t> </a:t>
            </a:r>
            <a:r>
              <a:rPr lang="en-US" b="0" i="0" dirty="0">
                <a:sym typeface="Wingdings" panose="05000000000000000000" pitchFamily="2" charset="2"/>
              </a:rPr>
              <a:t> G=Sent “</a:t>
            </a:r>
            <a:r>
              <a:rPr lang="en-US" b="1" i="1" dirty="0">
                <a:sym typeface="Wingdings" panose="05000000000000000000" pitchFamily="2" charset="2"/>
              </a:rPr>
              <a:t>Angel Food Cake</a:t>
            </a:r>
            <a:r>
              <a:rPr lang="en-US" b="0" i="0"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=Cool Story </a:t>
            </a:r>
            <a:r>
              <a:rPr lang="en-US" b="1" i="0" dirty="0">
                <a:sym typeface="Wingdings" panose="05000000000000000000" pitchFamily="2" charset="2"/>
              </a:rPr>
              <a:t>G=Cool Friend</a:t>
            </a:r>
            <a:r>
              <a:rPr lang="en-US" b="0" i="0" dirty="0">
                <a:sym typeface="Wingdings" panose="05000000000000000000" pitchFamily="2" charset="2"/>
              </a:rPr>
              <a:t> 2 Have</a:t>
            </a:r>
          </a:p>
          <a:p>
            <a:pPr marL="0" indent="0">
              <a:buFont typeface="Arial" panose="020B0604020202020204" pitchFamily="34" charset="0"/>
              <a:buNone/>
            </a:pPr>
            <a:endParaRPr lang="en-US" b="0"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a:t>
            </a:r>
            <a:r>
              <a:rPr lang="en-US" b="0" i="0" dirty="0">
                <a:sym typeface="Wingdings" panose="05000000000000000000" pitchFamily="2" charset="2"/>
              </a:rPr>
              <a:t>“</a:t>
            </a:r>
            <a:r>
              <a:rPr lang="en-US" b="1" i="1" dirty="0">
                <a:sym typeface="Wingdings" panose="05000000000000000000" pitchFamily="2" charset="2"/>
              </a:rPr>
              <a:t>TISHBITE</a:t>
            </a:r>
            <a:r>
              <a:rPr lang="en-US" b="0" i="0" dirty="0">
                <a:sym typeface="Wingdings" panose="05000000000000000000" pitchFamily="2" charset="2"/>
              </a:rPr>
              <a:t>” = “</a:t>
            </a:r>
            <a:r>
              <a:rPr lang="en-US" b="1" i="1" dirty="0">
                <a:sym typeface="Wingdings" panose="05000000000000000000" pitchFamily="2" charset="2"/>
              </a:rPr>
              <a:t>Stranger</a:t>
            </a:r>
            <a:r>
              <a:rPr lang="en-US" b="0" i="0" dirty="0">
                <a:sym typeface="Wingdings" panose="05000000000000000000" pitchFamily="2" charset="2"/>
              </a:rPr>
              <a:t>”  ?? </a:t>
            </a:r>
            <a:r>
              <a:rPr lang="en-US" b="1" i="0" dirty="0">
                <a:sym typeface="Wingdings" panose="05000000000000000000" pitchFamily="2" charset="2"/>
              </a:rPr>
              <a:t>IS HE ?? </a:t>
            </a: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4</a:t>
            </a:fld>
            <a:endParaRPr lang="en-US"/>
          </a:p>
        </p:txBody>
      </p:sp>
    </p:spTree>
    <p:extLst>
      <p:ext uri="{BB962C8B-B14F-4D97-AF65-F5344CB8AC3E}">
        <p14:creationId xmlns:p14="http://schemas.microsoft.com/office/powerpoint/2010/main" val="21800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Ch.9-11</a:t>
            </a:r>
            <a:r>
              <a:rPr lang="en-US" dirty="0"/>
              <a:t> = </a:t>
            </a:r>
            <a:r>
              <a:rPr lang="en-US" i="1" dirty="0"/>
              <a:t>“G. of History”</a:t>
            </a:r>
            <a:r>
              <a:rPr lang="en-US" dirty="0"/>
              <a:t> = </a:t>
            </a:r>
            <a:r>
              <a:rPr lang="en-US" b="1" dirty="0"/>
              <a:t>**Israel </a:t>
            </a:r>
            <a:r>
              <a:rPr lang="en-US" dirty="0">
                <a:sym typeface="Wingdings" panose="05000000000000000000" pitchFamily="2" charset="2"/>
              </a:rPr>
              <a:t> </a:t>
            </a:r>
            <a:r>
              <a:rPr lang="en-US" b="1" dirty="0">
                <a:sym typeface="Wingdings" panose="05000000000000000000" pitchFamily="2" charset="2"/>
              </a:rPr>
              <a:t>SPEC!!</a:t>
            </a:r>
          </a:p>
          <a:p>
            <a:pPr marL="171450" indent="-171450">
              <a:buFont typeface="Arial" panose="020B0604020202020204" pitchFamily="34" charset="0"/>
              <a:buChar char="•"/>
            </a:pPr>
            <a:r>
              <a:rPr lang="en-US" b="1" dirty="0"/>
              <a:t>G=Wraps</a:t>
            </a:r>
            <a:r>
              <a:rPr lang="en-US" dirty="0"/>
              <a:t> Human </a:t>
            </a:r>
            <a:r>
              <a:rPr lang="en-US" b="1" dirty="0"/>
              <a:t>Hist</a:t>
            </a:r>
            <a:r>
              <a:rPr lang="en-US" dirty="0"/>
              <a:t>. around His </a:t>
            </a:r>
            <a:r>
              <a:rPr lang="en-US" b="1" dirty="0"/>
              <a:t>Little</a:t>
            </a:r>
            <a:r>
              <a:rPr lang="en-US" dirty="0"/>
              <a:t> </a:t>
            </a:r>
            <a:r>
              <a:rPr lang="en-US" b="1" dirty="0"/>
              <a:t>Finger</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**Zech.12 </a:t>
            </a:r>
            <a:r>
              <a:rPr lang="en-US" b="0" dirty="0">
                <a:sym typeface="Wingdings" panose="05000000000000000000" pitchFamily="2" charset="2"/>
              </a:rPr>
              <a:t> 2Day: </a:t>
            </a:r>
            <a:r>
              <a:rPr lang="en-US" b="1" dirty="0">
                <a:sym typeface="Wingdings" panose="05000000000000000000" pitchFamily="2" charset="2"/>
              </a:rPr>
              <a:t>Nations=DRUNK </a:t>
            </a:r>
            <a:r>
              <a:rPr lang="en-US" b="0" dirty="0" err="1">
                <a:sym typeface="Wingdings" panose="05000000000000000000" pitchFamily="2" charset="2"/>
              </a:rPr>
              <a:t>Ovr</a:t>
            </a:r>
            <a:r>
              <a:rPr lang="en-US" b="0" dirty="0">
                <a:sym typeface="Wingdings" panose="05000000000000000000" pitchFamily="2" charset="2"/>
              </a:rPr>
              <a:t>. </a:t>
            </a:r>
            <a:r>
              <a:rPr lang="en-US" b="0" dirty="0" err="1">
                <a:sym typeface="Wingdings" panose="05000000000000000000" pitchFamily="2" charset="2"/>
              </a:rPr>
              <a:t>Jerus</a:t>
            </a:r>
            <a:endParaRPr lang="en-US" b="0" dirty="0">
              <a:sym typeface="Wingdings" panose="05000000000000000000" pitchFamily="2" charset="2"/>
            </a:endParaRPr>
          </a:p>
          <a:p>
            <a:pPr marL="171450" indent="-171450">
              <a:buFont typeface="Arial" panose="020B0604020202020204" pitchFamily="34" charset="0"/>
              <a:buChar char="•"/>
            </a:pPr>
            <a:r>
              <a:rPr lang="en-US" b="0" i="1" dirty="0">
                <a:sym typeface="Wingdings" panose="05000000000000000000" pitchFamily="2" charset="2"/>
              </a:rPr>
              <a:t>Stumbling/Fumbling/Tripping/Tumbling </a:t>
            </a:r>
            <a:r>
              <a:rPr lang="en-US" b="0" i="1" dirty="0" err="1">
                <a:sym typeface="Wingdings" panose="05000000000000000000" pitchFamily="2" charset="2"/>
              </a:rPr>
              <a:t>Ovr</a:t>
            </a:r>
            <a:r>
              <a:rPr lang="en-US" b="0" i="1" dirty="0">
                <a:sym typeface="Wingdings" panose="05000000000000000000" pitchFamily="2" charset="2"/>
              </a:rPr>
              <a:t> Israel</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err="1">
                <a:sym typeface="Wingdings" panose="05000000000000000000" pitchFamily="2" charset="2"/>
              </a:rPr>
              <a:t>Proph</a:t>
            </a:r>
            <a:r>
              <a:rPr lang="en-US" b="1" i="0" dirty="0">
                <a:sym typeface="Wingdings" panose="05000000000000000000" pitchFamily="2" charset="2"/>
              </a:rPr>
              <a:t>=5</a:t>
            </a:r>
            <a:r>
              <a:rPr lang="en-US" b="1" i="0" baseline="30000" dirty="0">
                <a:sym typeface="Wingdings" panose="05000000000000000000" pitchFamily="2" charset="2"/>
              </a:rPr>
              <a:t>th</a:t>
            </a:r>
            <a:r>
              <a:rPr lang="en-US" b="1" i="0" dirty="0">
                <a:sym typeface="Wingdings" panose="05000000000000000000" pitchFamily="2" charset="2"/>
              </a:rPr>
              <a:t> C </a:t>
            </a:r>
            <a:r>
              <a:rPr lang="en-US" b="0" i="0" dirty="0">
                <a:sym typeface="Wingdings" panose="05000000000000000000" pitchFamily="2" charset="2"/>
              </a:rPr>
              <a:t>BC  **</a:t>
            </a:r>
            <a:r>
              <a:rPr lang="en-US" b="1" i="0" dirty="0">
                <a:sym typeface="Wingdings" panose="05000000000000000000" pitchFamily="2" charset="2"/>
              </a:rPr>
              <a:t>??Poss</a:t>
            </a:r>
            <a:r>
              <a:rPr lang="en-US" b="0" i="0" dirty="0">
                <a:sym typeface="Wingdings" panose="05000000000000000000" pitchFamily="2" charset="2"/>
              </a:rPr>
              <a:t>. After </a:t>
            </a:r>
            <a:r>
              <a:rPr lang="en-US" b="1" i="0" dirty="0">
                <a:sym typeface="Wingdings" panose="05000000000000000000" pitchFamily="2" charset="2"/>
              </a:rPr>
              <a:t>70 AD</a:t>
            </a:r>
            <a:r>
              <a:rPr lang="en-US" b="0" i="0" dirty="0">
                <a:sym typeface="Wingdings" panose="05000000000000000000" pitchFamily="2" charset="2"/>
              </a:rPr>
              <a:t>??</a:t>
            </a:r>
            <a:endParaRPr lang="en-US" b="0" i="0" dirty="0"/>
          </a:p>
        </p:txBody>
      </p:sp>
      <p:sp>
        <p:nvSpPr>
          <p:cNvPr id="4" name="Slide Number Placeholder 3"/>
          <p:cNvSpPr>
            <a:spLocks noGrp="1"/>
          </p:cNvSpPr>
          <p:nvPr>
            <p:ph type="sldNum" sz="quarter" idx="5"/>
          </p:nvPr>
        </p:nvSpPr>
        <p:spPr/>
        <p:txBody>
          <a:bodyPr/>
          <a:lstStyle/>
          <a:p>
            <a:fld id="{1A37AF62-C576-4406-8B2B-011E91D83898}" type="slidenum">
              <a:rPr lang="en-US" smtClean="0"/>
              <a:t>5</a:t>
            </a:fld>
            <a:endParaRPr lang="en-US"/>
          </a:p>
        </p:txBody>
      </p:sp>
    </p:spTree>
    <p:extLst>
      <p:ext uri="{BB962C8B-B14F-4D97-AF65-F5344CB8AC3E}">
        <p14:creationId xmlns:p14="http://schemas.microsoft.com/office/powerpoint/2010/main" val="135652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Ro.11:34</a:t>
            </a:r>
            <a:r>
              <a:rPr lang="en-US" b="0" i="0" dirty="0"/>
              <a:t> </a:t>
            </a:r>
            <a:r>
              <a:rPr lang="en-US" b="0" i="0" dirty="0">
                <a:sym typeface="Wingdings" panose="05000000000000000000" pitchFamily="2" charset="2"/>
              </a:rPr>
              <a:t> </a:t>
            </a:r>
            <a:r>
              <a:rPr lang="en-US" b="0" i="0" dirty="0" err="1">
                <a:sym typeface="Wingdings" panose="05000000000000000000" pitchFamily="2" charset="2"/>
              </a:rPr>
              <a:t>Luk</a:t>
            </a:r>
            <a:r>
              <a:rPr lang="en-US" b="0" i="0" dirty="0">
                <a:sym typeface="Wingdings" panose="05000000000000000000" pitchFamily="2" charset="2"/>
              </a:rPr>
              <a:t> </a:t>
            </a:r>
            <a:r>
              <a:rPr lang="en-US" b="1" i="0" dirty="0">
                <a:sym typeface="Wingdings" panose="05000000000000000000" pitchFamily="2" charset="2"/>
              </a:rPr>
              <a:t>@Hist </a:t>
            </a:r>
            <a:r>
              <a:rPr lang="en-US" b="0" i="0" dirty="0">
                <a:sym typeface="Wingdings" panose="05000000000000000000" pitchFamily="2" charset="2"/>
              </a:rPr>
              <a:t> G= </a:t>
            </a:r>
            <a:r>
              <a:rPr lang="en-US" b="1" i="0" dirty="0">
                <a:sym typeface="Wingdings" panose="05000000000000000000" pitchFamily="2" charset="2"/>
              </a:rPr>
              <a:t>~in R League</a:t>
            </a:r>
            <a:r>
              <a:rPr lang="en-US" b="0" i="0" dirty="0">
                <a:sym typeface="Wingdings" panose="05000000000000000000" pitchFamily="2" charset="2"/>
              </a:rPr>
              <a:t>!!</a:t>
            </a:r>
          </a:p>
          <a:p>
            <a:endParaRPr lang="en-US" b="0" i="0" dirty="0">
              <a:sym typeface="Wingdings" panose="05000000000000000000" pitchFamily="2" charset="2"/>
            </a:endParaRPr>
          </a:p>
          <a:p>
            <a:r>
              <a:rPr lang="en-US" b="1" i="0" dirty="0">
                <a:sym typeface="Wingdings" panose="05000000000000000000" pitchFamily="2" charset="2"/>
              </a:rPr>
              <a:t>**</a:t>
            </a:r>
            <a:r>
              <a:rPr lang="en-US" b="0" i="0" dirty="0">
                <a:sym typeface="Wingdings" panose="05000000000000000000" pitchFamily="2" charset="2"/>
              </a:rPr>
              <a:t>=</a:t>
            </a:r>
            <a:r>
              <a:rPr lang="en-US" b="1" i="0" u="sng" dirty="0">
                <a:sym typeface="Wingdings" panose="05000000000000000000" pitchFamily="2" charset="2"/>
              </a:rPr>
              <a:t>1Co.2:16</a:t>
            </a:r>
            <a:r>
              <a:rPr lang="en-US" b="0" i="0" dirty="0">
                <a:sym typeface="Wingdings" panose="05000000000000000000" pitchFamily="2" charset="2"/>
              </a:rPr>
              <a:t> Same ??  </a:t>
            </a:r>
            <a:r>
              <a:rPr lang="en-US" b="1" i="0" dirty="0">
                <a:sym typeface="Wingdings" panose="05000000000000000000" pitchFamily="2" charset="2"/>
              </a:rPr>
              <a:t>**</a:t>
            </a:r>
            <a:r>
              <a:rPr lang="en-US" b="1" i="0" dirty="0" err="1">
                <a:sym typeface="Wingdings" panose="05000000000000000000" pitchFamily="2" charset="2"/>
              </a:rPr>
              <a:t>Answ</a:t>
            </a:r>
            <a:r>
              <a:rPr lang="en-US" b="0" i="0" dirty="0">
                <a:sym typeface="Wingdings" panose="05000000000000000000" pitchFamily="2" charset="2"/>
              </a:rPr>
              <a:t>= “</a:t>
            </a:r>
            <a:r>
              <a:rPr lang="en-US" b="1" i="1" u="sng" dirty="0">
                <a:sym typeface="Wingdings" panose="05000000000000000000" pitchFamily="2" charset="2"/>
              </a:rPr>
              <a:t>WE </a:t>
            </a:r>
            <a:r>
              <a:rPr lang="en-US" b="0" i="1" dirty="0">
                <a:sym typeface="Wingdings" panose="05000000000000000000" pitchFamily="2" charset="2"/>
              </a:rPr>
              <a:t>KNOW!</a:t>
            </a:r>
            <a:r>
              <a:rPr lang="en-US" b="0" i="0" dirty="0">
                <a:sym typeface="Wingdings" panose="05000000000000000000" pitchFamily="2" charset="2"/>
              </a:rPr>
              <a:t>”</a:t>
            </a:r>
          </a:p>
          <a:p>
            <a:endParaRPr lang="en-US" b="0" i="0" dirty="0">
              <a:sym typeface="Wingdings" panose="05000000000000000000" pitchFamily="2" charset="2"/>
            </a:endParaRPr>
          </a:p>
          <a:p>
            <a:r>
              <a:rPr lang="en-US" b="0" i="0" dirty="0">
                <a:sym typeface="Wingdings" panose="05000000000000000000" pitchFamily="2" charset="2"/>
              </a:rPr>
              <a:t>**</a:t>
            </a:r>
            <a:r>
              <a:rPr lang="en-US" b="1" i="0" u="sng" dirty="0">
                <a:sym typeface="Wingdings" panose="05000000000000000000" pitchFamily="2" charset="2"/>
              </a:rPr>
              <a:t>Ps.8</a:t>
            </a:r>
            <a:r>
              <a:rPr lang="en-US" b="0" i="0" dirty="0">
                <a:sym typeface="Wingdings" panose="05000000000000000000" pitchFamily="2" charset="2"/>
              </a:rPr>
              <a:t>=</a:t>
            </a:r>
            <a:r>
              <a:rPr lang="en-US" b="1" i="0" dirty="0">
                <a:sym typeface="Wingdings" panose="05000000000000000000" pitchFamily="2" charset="2"/>
              </a:rPr>
              <a:t>SAME ??</a:t>
            </a:r>
            <a:r>
              <a:rPr lang="en-US" b="0" i="0" dirty="0">
                <a:sym typeface="Wingdings" panose="05000000000000000000" pitchFamily="2" charset="2"/>
              </a:rPr>
              <a:t>  **</a:t>
            </a:r>
            <a:r>
              <a:rPr lang="en-US" b="1" i="0" dirty="0">
                <a:sym typeface="Wingdings" panose="05000000000000000000" pitchFamily="2" charset="2"/>
              </a:rPr>
              <a:t>=SAME </a:t>
            </a:r>
            <a:r>
              <a:rPr lang="en-US" b="1" i="0" dirty="0" err="1">
                <a:sym typeface="Wingdings" panose="05000000000000000000" pitchFamily="2" charset="2"/>
              </a:rPr>
              <a:t>Answ</a:t>
            </a:r>
            <a:endParaRPr lang="en-US" b="1" i="0" dirty="0">
              <a:sym typeface="Wingdings" panose="05000000000000000000" pitchFamily="2" charset="2"/>
            </a:endParaRPr>
          </a:p>
          <a:p>
            <a:pPr marL="171450" indent="-171450">
              <a:buFont typeface="Arial" panose="020B0604020202020204" pitchFamily="34" charset="0"/>
              <a:buChar char="•"/>
            </a:pPr>
            <a:r>
              <a:rPr lang="en-US" b="0" i="1" dirty="0">
                <a:sym typeface="Wingdings" panose="05000000000000000000" pitchFamily="2" charset="2"/>
              </a:rPr>
              <a:t>“</a:t>
            </a:r>
            <a:r>
              <a:rPr lang="en-US" b="0" i="1" u="sng" dirty="0">
                <a:sym typeface="Wingdings" panose="05000000000000000000" pitchFamily="2" charset="2"/>
              </a:rPr>
              <a:t>Glory</a:t>
            </a:r>
            <a:r>
              <a:rPr lang="en-US" b="0" i="1" dirty="0">
                <a:sym typeface="Wingdings" panose="05000000000000000000" pitchFamily="2" charset="2"/>
              </a:rPr>
              <a:t>” </a:t>
            </a:r>
            <a:r>
              <a:rPr lang="en-US" b="1" i="0" dirty="0">
                <a:sym typeface="Wingdings" panose="05000000000000000000" pitchFamily="2" charset="2"/>
              </a:rPr>
              <a:t>= SIGNIF = </a:t>
            </a:r>
            <a:r>
              <a:rPr lang="en-US" b="0" i="0" dirty="0">
                <a:sym typeface="Wingdings" panose="05000000000000000000" pitchFamily="2" charset="2"/>
              </a:rPr>
              <a:t>Life’s </a:t>
            </a:r>
            <a:r>
              <a:rPr lang="en-US" b="1" i="0" dirty="0">
                <a:sym typeface="Wingdings" panose="05000000000000000000" pitchFamily="2" charset="2"/>
              </a:rPr>
              <a:t>QUEST</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a:t>
            </a:r>
            <a:r>
              <a:rPr lang="en-US" b="1" i="1" u="sng" dirty="0">
                <a:sym typeface="Wingdings" panose="05000000000000000000" pitchFamily="2" charset="2"/>
              </a:rPr>
              <a:t>Ps.120</a:t>
            </a:r>
            <a:r>
              <a:rPr lang="en-US" b="1" i="0" dirty="0">
                <a:sym typeface="Wingdings" panose="05000000000000000000" pitchFamily="2" charset="2"/>
              </a:rPr>
              <a:t>  “</a:t>
            </a:r>
            <a:r>
              <a:rPr lang="en-US" b="1" i="1" dirty="0">
                <a:sym typeface="Wingdings" panose="05000000000000000000" pitchFamily="2" charset="2"/>
              </a:rPr>
              <a:t>Soul Knows…</a:t>
            </a:r>
            <a:r>
              <a:rPr lang="en-US" b="1" i="0" dirty="0">
                <a:sym typeface="Wingdings" panose="05000000000000000000" pitchFamily="2" charset="2"/>
              </a:rPr>
              <a:t>” </a:t>
            </a:r>
            <a:r>
              <a:rPr lang="en-US" b="0" i="0" dirty="0">
                <a:sym typeface="Wingdings" panose="05000000000000000000" pitchFamily="2" charset="2"/>
              </a:rPr>
              <a:t>= Life’s </a:t>
            </a:r>
            <a:r>
              <a:rPr lang="en-US" b="1" i="0" dirty="0">
                <a:sym typeface="Wingdings" panose="05000000000000000000" pitchFamily="2" charset="2"/>
              </a:rPr>
              <a:t>BURDEN</a:t>
            </a:r>
          </a:p>
          <a:p>
            <a:endParaRPr lang="en-US" b="0" i="0" dirty="0">
              <a:sym typeface="Wingdings" panose="05000000000000000000" pitchFamily="2" charset="2"/>
            </a:endParaRPr>
          </a:p>
          <a:p>
            <a:r>
              <a:rPr lang="en-US" b="0" i="0" dirty="0"/>
              <a:t>**</a:t>
            </a:r>
            <a:r>
              <a:rPr lang="en-US" b="1" i="0" u="sng" dirty="0"/>
              <a:t>Gen.1:26</a:t>
            </a:r>
            <a:r>
              <a:rPr lang="en-US" b="0" i="0" dirty="0"/>
              <a:t>=SAME </a:t>
            </a:r>
            <a:r>
              <a:rPr lang="en-US" b="0" i="0" dirty="0">
                <a:sym typeface="Wingdings" panose="05000000000000000000" pitchFamily="2" charset="2"/>
              </a:rPr>
              <a:t> “</a:t>
            </a:r>
            <a:r>
              <a:rPr lang="en-US" b="0" i="1" u="sng" dirty="0">
                <a:sym typeface="Wingdings" panose="05000000000000000000" pitchFamily="2" charset="2"/>
              </a:rPr>
              <a:t>Rule</a:t>
            </a:r>
            <a:r>
              <a:rPr lang="en-US" b="0" i="0" dirty="0">
                <a:sym typeface="Wingdings" panose="05000000000000000000" pitchFamily="2" charset="2"/>
              </a:rPr>
              <a:t>” = </a:t>
            </a:r>
            <a:r>
              <a:rPr lang="en-US" b="1" i="0" dirty="0">
                <a:sym typeface="Wingdings" panose="05000000000000000000" pitchFamily="2" charset="2"/>
              </a:rPr>
              <a:t>SIGNIF</a:t>
            </a:r>
            <a:r>
              <a:rPr lang="en-US" b="0" i="0"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The Point </a:t>
            </a:r>
            <a:r>
              <a:rPr lang="en-US" b="1" i="0" dirty="0" err="1">
                <a:sym typeface="Wingdings" panose="05000000000000000000" pitchFamily="2" charset="2"/>
              </a:rPr>
              <a:t>G+Humans</a:t>
            </a:r>
            <a:r>
              <a:rPr lang="en-US" b="1" i="0" dirty="0">
                <a:sym typeface="Wingdings" panose="05000000000000000000" pitchFamily="2" charset="2"/>
              </a:rPr>
              <a:t>=Basis</a:t>
            </a:r>
            <a:r>
              <a:rPr lang="en-US" b="0" i="0" dirty="0">
                <a:sym typeface="Wingdings" panose="05000000000000000000" pitchFamily="2" charset="2"/>
              </a:rPr>
              <a:t> 4 </a:t>
            </a:r>
            <a:r>
              <a:rPr lang="en-US" b="1" i="0" dirty="0">
                <a:sym typeface="Wingdings" panose="05000000000000000000" pitchFamily="2" charset="2"/>
              </a:rPr>
              <a:t>RELAT</a:t>
            </a:r>
            <a:r>
              <a:rPr lang="en-US" b="0" i="0"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The Quest </a:t>
            </a:r>
            <a:r>
              <a:rPr lang="en-US" b="0" i="1" dirty="0">
                <a:sym typeface="Wingdings" panose="05000000000000000000" pitchFamily="2" charset="2"/>
              </a:rPr>
              <a:t>“??</a:t>
            </a:r>
            <a:r>
              <a:rPr lang="en-US" b="1" i="1" dirty="0">
                <a:sym typeface="Wingdings" panose="05000000000000000000" pitchFamily="2" charset="2"/>
              </a:rPr>
              <a:t>Kind of </a:t>
            </a:r>
            <a:r>
              <a:rPr lang="en-US" b="1" i="1" dirty="0" err="1">
                <a:sym typeface="Wingdings" panose="05000000000000000000" pitchFamily="2" charset="2"/>
              </a:rPr>
              <a:t>Relat</a:t>
            </a:r>
            <a:r>
              <a:rPr lang="en-US" b="0" i="1" dirty="0">
                <a:sym typeface="Wingdings" panose="05000000000000000000" pitchFamily="2" charset="2"/>
              </a:rPr>
              <a:t>??”</a:t>
            </a:r>
            <a:endParaRPr lang="en-US" b="0" i="1" dirty="0"/>
          </a:p>
        </p:txBody>
      </p:sp>
      <p:sp>
        <p:nvSpPr>
          <p:cNvPr id="4" name="Slide Number Placeholder 3"/>
          <p:cNvSpPr>
            <a:spLocks noGrp="1"/>
          </p:cNvSpPr>
          <p:nvPr>
            <p:ph type="sldNum" sz="quarter" idx="5"/>
          </p:nvPr>
        </p:nvSpPr>
        <p:spPr/>
        <p:txBody>
          <a:bodyPr/>
          <a:lstStyle/>
          <a:p>
            <a:fld id="{1A37AF62-C576-4406-8B2B-011E91D83898}" type="slidenum">
              <a:rPr lang="en-US" smtClean="0"/>
              <a:t>6</a:t>
            </a:fld>
            <a:endParaRPr lang="en-US"/>
          </a:p>
        </p:txBody>
      </p:sp>
    </p:spTree>
    <p:extLst>
      <p:ext uri="{BB962C8B-B14F-4D97-AF65-F5344CB8AC3E}">
        <p14:creationId xmlns:p14="http://schemas.microsoft.com/office/powerpoint/2010/main" val="32262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Q: “</a:t>
            </a:r>
            <a:r>
              <a:rPr lang="en-US" b="0" i="1" dirty="0"/>
              <a:t>??Kind </a:t>
            </a:r>
            <a:r>
              <a:rPr lang="en-US" b="0" i="1" dirty="0" err="1"/>
              <a:t>Relat</a:t>
            </a:r>
            <a:r>
              <a:rPr lang="en-US" b="0" i="1" dirty="0"/>
              <a:t>??</a:t>
            </a:r>
            <a:r>
              <a:rPr lang="en-US" b="0" i="0" dirty="0"/>
              <a:t>” </a:t>
            </a:r>
            <a:r>
              <a:rPr lang="en-US" b="0" i="0" dirty="0">
                <a:sym typeface="Wingdings" panose="05000000000000000000" pitchFamily="2" charset="2"/>
              </a:rPr>
              <a:t> </a:t>
            </a:r>
            <a:r>
              <a:rPr lang="en-US" b="0" i="0" dirty="0"/>
              <a:t>A: “</a:t>
            </a:r>
            <a:r>
              <a:rPr lang="en-US" b="1" i="1" dirty="0"/>
              <a:t>~BUSINESS Deal</a:t>
            </a:r>
            <a:r>
              <a:rPr lang="en-US" b="0" i="0" dirty="0"/>
              <a:t>”</a:t>
            </a:r>
          </a:p>
          <a:p>
            <a:pPr marL="171450" indent="-171450">
              <a:buFont typeface="Arial" panose="020B0604020202020204" pitchFamily="34" charset="0"/>
              <a:buChar char="•"/>
            </a:pPr>
            <a:r>
              <a:rPr lang="en-US" b="0" i="0" dirty="0"/>
              <a:t>G: “</a:t>
            </a:r>
            <a:r>
              <a:rPr lang="en-US" b="0" i="1" dirty="0"/>
              <a:t>Pay U Back </a:t>
            </a:r>
            <a:r>
              <a:rPr lang="en-US" b="1" i="1" dirty="0" err="1"/>
              <a:t>Nxt</a:t>
            </a:r>
            <a:r>
              <a:rPr lang="en-US" b="1" i="1" dirty="0"/>
              <a:t> WK</a:t>
            </a:r>
            <a:r>
              <a:rPr lang="en-US" b="0" i="1" dirty="0"/>
              <a:t>?</a:t>
            </a:r>
            <a:r>
              <a:rPr lang="en-US" b="0" i="0" dirty="0"/>
              <a:t>”</a:t>
            </a:r>
          </a:p>
          <a:p>
            <a:pPr marL="0" indent="0">
              <a:buFont typeface="Arial" panose="020B0604020202020204" pitchFamily="34" charset="0"/>
              <a:buNone/>
            </a:pPr>
            <a:endParaRPr lang="en-US" b="0" i="0" dirty="0"/>
          </a:p>
          <a:p>
            <a:pPr marL="0" indent="0">
              <a:buFont typeface="Arial" panose="020B0604020202020204" pitchFamily="34" charset="0"/>
              <a:buNone/>
            </a:pPr>
            <a:r>
              <a:rPr lang="en-US" b="1" i="0" u="none" dirty="0"/>
              <a:t>**</a:t>
            </a:r>
            <a:r>
              <a:rPr lang="en-US" b="1" i="0" u="sng" dirty="0"/>
              <a:t>Ro.11:36</a:t>
            </a:r>
            <a:r>
              <a:rPr lang="en-US" b="0" i="0" dirty="0"/>
              <a:t> G=</a:t>
            </a:r>
            <a:r>
              <a:rPr lang="en-US" b="1" i="0" dirty="0"/>
              <a:t>CREATED</a:t>
            </a:r>
            <a:r>
              <a:rPr lang="en-US" b="0" i="0" dirty="0"/>
              <a:t> all/ </a:t>
            </a:r>
            <a:r>
              <a:rPr lang="en-US" b="1" i="0" dirty="0"/>
              <a:t>SUSTAINS/ OWNS</a:t>
            </a:r>
            <a:r>
              <a:rPr lang="en-US" b="0" i="0" dirty="0"/>
              <a:t> all</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YET: </a:t>
            </a:r>
            <a:r>
              <a:rPr lang="en-US" b="1" i="0" dirty="0"/>
              <a:t>Manmade </a:t>
            </a:r>
            <a:r>
              <a:rPr lang="en-US" b="0" i="0" dirty="0" err="1"/>
              <a:t>Relig</a:t>
            </a:r>
            <a:r>
              <a:rPr lang="en-US" b="0" i="0" dirty="0"/>
              <a:t>=</a:t>
            </a:r>
            <a:r>
              <a:rPr lang="en-US" b="1" i="0" dirty="0"/>
              <a:t>BUSINESS </a:t>
            </a:r>
            <a:r>
              <a:rPr lang="en-US" b="0" i="0" dirty="0"/>
              <a:t>DEAL</a:t>
            </a:r>
            <a:r>
              <a:rPr lang="en-US" b="1" i="0" dirty="0">
                <a:sym typeface="Wingdings" panose="05000000000000000000" pitchFamily="2" charset="2"/>
              </a:rPr>
              <a:t>MOVIE</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Arrogance= </a:t>
            </a:r>
            <a:r>
              <a:rPr lang="en-US" b="0" i="1" dirty="0">
                <a:sym typeface="Wingdings" panose="05000000000000000000" pitchFamily="2" charset="2"/>
              </a:rPr>
              <a:t>“I’ve Got </a:t>
            </a:r>
            <a:r>
              <a:rPr lang="en-US" b="1" i="1" dirty="0" err="1">
                <a:sym typeface="Wingdings" panose="05000000000000000000" pitchFamily="2" charset="2"/>
              </a:rPr>
              <a:t>Someth</a:t>
            </a:r>
            <a:r>
              <a:rPr lang="en-US" b="1" i="1" dirty="0">
                <a:sym typeface="Wingdings" panose="05000000000000000000" pitchFamily="2" charset="2"/>
              </a:rPr>
              <a:t>. U NEED, G</a:t>
            </a:r>
            <a:r>
              <a:rPr lang="en-US" b="0" i="1" dirty="0">
                <a:sym typeface="Wingdings" panose="05000000000000000000" pitchFamily="2" charset="2"/>
              </a:rPr>
              <a:t>!”</a:t>
            </a:r>
          </a:p>
          <a:p>
            <a:pPr marL="628650" lvl="1" indent="-171450">
              <a:buFont typeface="Arial" panose="020B0604020202020204" pitchFamily="34" charset="0"/>
              <a:buChar char="•"/>
            </a:pPr>
            <a:r>
              <a:rPr lang="en-US" b="0" i="1" dirty="0">
                <a:sym typeface="Wingdings" panose="05000000000000000000" pitchFamily="2" charset="2"/>
              </a:rPr>
              <a:t>“If I </a:t>
            </a:r>
            <a:r>
              <a:rPr lang="en-US" b="1" i="1" dirty="0">
                <a:sym typeface="Wingdings" panose="05000000000000000000" pitchFamily="2" charset="2"/>
              </a:rPr>
              <a:t>Do </a:t>
            </a:r>
            <a:r>
              <a:rPr lang="en-US" b="1" i="1" dirty="0" err="1">
                <a:sym typeface="Wingdings" panose="05000000000000000000" pitchFamily="2" charset="2"/>
              </a:rPr>
              <a:t>THIS</a:t>
            </a:r>
            <a:r>
              <a:rPr lang="en-US" b="0" i="1" dirty="0" err="1">
                <a:sym typeface="Wingdings" panose="05000000000000000000" pitchFamily="2" charset="2"/>
              </a:rPr>
              <a:t>then</a:t>
            </a:r>
            <a:r>
              <a:rPr lang="en-US" b="0" i="1" dirty="0">
                <a:sym typeface="Wingdings" panose="05000000000000000000" pitchFamily="2" charset="2"/>
              </a:rPr>
              <a:t> </a:t>
            </a:r>
            <a:r>
              <a:rPr lang="en-US" b="1" i="1" dirty="0">
                <a:sym typeface="Wingdings" panose="05000000000000000000" pitchFamily="2" charset="2"/>
              </a:rPr>
              <a:t>U Do THAT!</a:t>
            </a:r>
            <a:r>
              <a:rPr lang="en-US" b="0" i="1" dirty="0">
                <a:sym typeface="Wingdings" panose="05000000000000000000" pitchFamily="2" charset="2"/>
              </a:rPr>
              <a:t>”</a:t>
            </a:r>
          </a:p>
          <a:p>
            <a:pPr marL="0" lvl="0" indent="0">
              <a:buFont typeface="Arial" panose="020B0604020202020204" pitchFamily="34" charset="0"/>
              <a:buNone/>
            </a:pPr>
            <a:endParaRPr lang="en-US" b="0" i="1" dirty="0">
              <a:sym typeface="Wingdings" panose="05000000000000000000" pitchFamily="2" charset="2"/>
            </a:endParaRPr>
          </a:p>
          <a:p>
            <a:pPr marL="0" lvl="0" indent="0">
              <a:buFont typeface="Arial" panose="020B0604020202020204" pitchFamily="34" charset="0"/>
              <a:buNone/>
            </a:pPr>
            <a:r>
              <a:rPr lang="en-US" b="0" i="1" dirty="0">
                <a:sym typeface="Wingdings" panose="05000000000000000000" pitchFamily="2" charset="2"/>
              </a:rPr>
              <a:t>=RITUAL </a:t>
            </a:r>
            <a:r>
              <a:rPr lang="en-US" b="1" i="1" dirty="0">
                <a:sym typeface="Wingdings" panose="05000000000000000000" pitchFamily="2" charset="2"/>
              </a:rPr>
              <a:t>WORSHIP “Service”</a:t>
            </a:r>
            <a:r>
              <a:rPr lang="en-US" b="0" i="1" dirty="0">
                <a:sym typeface="Wingdings" panose="05000000000000000000" pitchFamily="2" charset="2"/>
              </a:rPr>
              <a:t>  </a:t>
            </a:r>
            <a:r>
              <a:rPr lang="en-US" b="1" i="1" dirty="0">
                <a:sym typeface="Wingdings" panose="05000000000000000000" pitchFamily="2" charset="2"/>
              </a:rPr>
              <a:t>1x ^ 2-3x/</a:t>
            </a:r>
            <a:r>
              <a:rPr lang="en-US" b="1" i="1" dirty="0" err="1">
                <a:sym typeface="Wingdings" panose="05000000000000000000" pitchFamily="2" charset="2"/>
              </a:rPr>
              <a:t>wk</a:t>
            </a:r>
            <a:endParaRPr lang="en-US" b="1" i="1" dirty="0"/>
          </a:p>
        </p:txBody>
      </p:sp>
      <p:sp>
        <p:nvSpPr>
          <p:cNvPr id="4" name="Slide Number Placeholder 3"/>
          <p:cNvSpPr>
            <a:spLocks noGrp="1"/>
          </p:cNvSpPr>
          <p:nvPr>
            <p:ph type="sldNum" sz="quarter" idx="5"/>
          </p:nvPr>
        </p:nvSpPr>
        <p:spPr/>
        <p:txBody>
          <a:bodyPr/>
          <a:lstStyle/>
          <a:p>
            <a:fld id="{1A37AF62-C576-4406-8B2B-011E91D83898}" type="slidenum">
              <a:rPr lang="en-US" smtClean="0"/>
              <a:t>7</a:t>
            </a:fld>
            <a:endParaRPr lang="en-US"/>
          </a:p>
        </p:txBody>
      </p:sp>
    </p:spTree>
    <p:extLst>
      <p:ext uri="{BB962C8B-B14F-4D97-AF65-F5344CB8AC3E}">
        <p14:creationId xmlns:p14="http://schemas.microsoft.com/office/powerpoint/2010/main" val="182464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Mercies</a:t>
            </a:r>
            <a:r>
              <a:rPr lang="en-US" dirty="0"/>
              <a:t>” </a:t>
            </a:r>
            <a:r>
              <a:rPr lang="en-US" dirty="0">
                <a:sym typeface="Wingdings" panose="05000000000000000000" pitchFamily="2" charset="2"/>
              </a:rPr>
              <a:t>= </a:t>
            </a:r>
            <a:r>
              <a:rPr lang="en-US" b="1" dirty="0">
                <a:sym typeface="Wingdings" panose="05000000000000000000" pitchFamily="2" charset="2"/>
              </a:rPr>
              <a:t>**Kindness</a:t>
            </a:r>
            <a:r>
              <a:rPr lang="en-US" dirty="0">
                <a:sym typeface="Wingdings" panose="05000000000000000000" pitchFamily="2" charset="2"/>
              </a:rPr>
              <a:t>  </a:t>
            </a:r>
            <a:r>
              <a:rPr lang="en-US" b="1" u="sng" dirty="0">
                <a:sym typeface="Wingdings" panose="05000000000000000000" pitchFamily="2" charset="2"/>
              </a:rPr>
              <a:t>Ro.5:5</a:t>
            </a:r>
            <a:r>
              <a:rPr lang="en-US" dirty="0">
                <a:sym typeface="Wingdings" panose="05000000000000000000" pitchFamily="2" charset="2"/>
              </a:rPr>
              <a:t> = </a:t>
            </a:r>
            <a:r>
              <a:rPr lang="en-US" b="1" dirty="0">
                <a:sym typeface="Wingdings" panose="05000000000000000000" pitchFamily="2" charset="2"/>
              </a:rPr>
              <a:t>G’s LOVE</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i.e., </a:t>
            </a:r>
            <a:r>
              <a:rPr lang="en-US" b="1" dirty="0">
                <a:sym typeface="Wingdings" panose="05000000000000000000" pitchFamily="2" charset="2"/>
              </a:rPr>
              <a:t>** ~</a:t>
            </a:r>
            <a:r>
              <a:rPr lang="en-US" b="1" dirty="0" err="1">
                <a:sym typeface="Wingdings" panose="05000000000000000000" pitchFamily="2" charset="2"/>
              </a:rPr>
              <a:t>Salvat</a:t>
            </a:r>
            <a:r>
              <a:rPr lang="en-US" b="1" dirty="0">
                <a:sym typeface="Wingdings" panose="05000000000000000000" pitchFamily="2" charset="2"/>
              </a:rPr>
              <a:t> </a:t>
            </a:r>
            <a:r>
              <a:rPr lang="en-US" dirty="0">
                <a:sym typeface="Wingdings" panose="05000000000000000000" pitchFamily="2" charset="2"/>
              </a:rPr>
              <a:t> GOSP: U=</a:t>
            </a:r>
            <a:r>
              <a:rPr lang="en-US" b="1" dirty="0">
                <a:sym typeface="Wingdings" panose="05000000000000000000" pitchFamily="2" charset="2"/>
              </a:rPr>
              <a:t>Nd</a:t>
            </a:r>
            <a:r>
              <a:rPr lang="en-US" dirty="0">
                <a:sym typeface="Wingdings" panose="05000000000000000000" pitchFamily="2" charset="2"/>
              </a:rPr>
              <a:t>. 2 “</a:t>
            </a:r>
            <a:r>
              <a:rPr lang="en-US" b="1" i="1" dirty="0">
                <a:sym typeface="Wingdings" panose="05000000000000000000" pitchFamily="2" charset="2"/>
              </a:rPr>
              <a:t>Cry Out…SAVED!</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t>
            </a:r>
            <a:r>
              <a:rPr lang="en-US" b="1" dirty="0">
                <a:sym typeface="Wingdings" panose="05000000000000000000" pitchFamily="2" charset="2"/>
              </a:rPr>
              <a:t>Given HS </a:t>
            </a:r>
            <a:r>
              <a:rPr lang="en-US" dirty="0">
                <a:sym typeface="Wingdings" panose="05000000000000000000" pitchFamily="2" charset="2"/>
              </a:rPr>
              <a:t> Will Only </a:t>
            </a:r>
            <a:r>
              <a:rPr lang="en-US" b="1" dirty="0">
                <a:sym typeface="Wingdings" panose="05000000000000000000" pitchFamily="2" charset="2"/>
              </a:rPr>
              <a:t>Find KINDNESS</a:t>
            </a:r>
          </a:p>
          <a:p>
            <a:pPr marL="171450" indent="-171450">
              <a:buFont typeface="Arial" panose="020B0604020202020204" pitchFamily="34" charset="0"/>
              <a:buChar char="•"/>
            </a:pPr>
            <a:r>
              <a:rPr lang="en-US" b="0" dirty="0">
                <a:sym typeface="Wingdings" panose="05000000000000000000" pitchFamily="2" charset="2"/>
              </a:rPr>
              <a:t>THEN: </a:t>
            </a:r>
            <a:r>
              <a:rPr lang="en-US" b="1" i="1" dirty="0">
                <a:sym typeface="Wingdings" panose="05000000000000000000" pitchFamily="2" charset="2"/>
              </a:rPr>
              <a:t>“Therefore…” = </a:t>
            </a:r>
            <a:r>
              <a:rPr lang="en-US" b="1" i="0" dirty="0">
                <a:sym typeface="Wingdings" panose="05000000000000000000" pitchFamily="2" charset="2"/>
              </a:rPr>
              <a:t>Makes Sense</a:t>
            </a:r>
            <a:endParaRPr lang="en-US" b="1" i="0" dirty="0"/>
          </a:p>
        </p:txBody>
      </p:sp>
      <p:sp>
        <p:nvSpPr>
          <p:cNvPr id="4" name="Slide Number Placeholder 3"/>
          <p:cNvSpPr>
            <a:spLocks noGrp="1"/>
          </p:cNvSpPr>
          <p:nvPr>
            <p:ph type="sldNum" sz="quarter" idx="5"/>
          </p:nvPr>
        </p:nvSpPr>
        <p:spPr/>
        <p:txBody>
          <a:bodyPr/>
          <a:lstStyle/>
          <a:p>
            <a:fld id="{1A37AF62-C576-4406-8B2B-011E91D83898}" type="slidenum">
              <a:rPr lang="en-US" smtClean="0"/>
              <a:t>9</a:t>
            </a:fld>
            <a:endParaRPr lang="en-US"/>
          </a:p>
        </p:txBody>
      </p:sp>
    </p:spTree>
    <p:extLst>
      <p:ext uri="{BB962C8B-B14F-4D97-AF65-F5344CB8AC3E}">
        <p14:creationId xmlns:p14="http://schemas.microsoft.com/office/powerpoint/2010/main" val="386950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Aorist = </a:t>
            </a:r>
            <a:r>
              <a:rPr lang="en-US" b="1" dirty="0"/>
              <a:t>**Punctiliar </a:t>
            </a:r>
            <a:r>
              <a:rPr lang="en-US" b="1" dirty="0">
                <a:sym typeface="Wingdings" panose="05000000000000000000" pitchFamily="2" charset="2"/>
              </a:rPr>
              <a:t> ** 1x </a:t>
            </a:r>
            <a:r>
              <a:rPr lang="en-US" b="1" dirty="0" err="1">
                <a:sym typeface="Wingdings" panose="05000000000000000000" pitchFamily="2" charset="2"/>
              </a:rPr>
              <a:t>Decis</a:t>
            </a:r>
            <a:r>
              <a:rPr lang="en-US" b="0" dirty="0">
                <a:sym typeface="Wingdings" panose="05000000000000000000" pitchFamily="2" charset="2"/>
              </a:rPr>
              <a:t>=Basis 4 </a:t>
            </a:r>
            <a:r>
              <a:rPr lang="en-US" b="1" dirty="0">
                <a:sym typeface="Wingdings" panose="05000000000000000000" pitchFamily="2" charset="2"/>
              </a:rPr>
              <a:t>**</a:t>
            </a:r>
            <a:r>
              <a:rPr lang="en-US" b="1" dirty="0" err="1">
                <a:sym typeface="Wingdings" panose="05000000000000000000" pitchFamily="2" charset="2"/>
              </a:rPr>
              <a:t>Relat</a:t>
            </a:r>
            <a:endParaRPr lang="en-US" b="1" dirty="0">
              <a:sym typeface="Wingdings" panose="05000000000000000000" pitchFamily="2" charset="2"/>
            </a:endParaRP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 **</a:t>
            </a:r>
            <a:r>
              <a:rPr lang="en-US" b="1" dirty="0" err="1">
                <a:sym typeface="Wingdings" panose="05000000000000000000" pitchFamily="2" charset="2"/>
              </a:rPr>
              <a:t>Permiss</a:t>
            </a:r>
            <a:r>
              <a:rPr lang="en-US" b="1" dirty="0">
                <a:sym typeface="Wingdings" panose="05000000000000000000" pitchFamily="2" charset="2"/>
              </a:rPr>
              <a:t>.  </a:t>
            </a:r>
            <a:r>
              <a:rPr lang="en-US" b="0" i="1" dirty="0">
                <a:sym typeface="Wingdings" panose="05000000000000000000" pitchFamily="2" charset="2"/>
              </a:rPr>
              <a:t>“Will </a:t>
            </a:r>
            <a:r>
              <a:rPr lang="en-US" b="1" i="1" dirty="0">
                <a:sym typeface="Wingdings" panose="05000000000000000000" pitchFamily="2" charset="2"/>
              </a:rPr>
              <a:t>U Trust </a:t>
            </a:r>
            <a:r>
              <a:rPr lang="en-US" b="0" i="1" dirty="0">
                <a:sym typeface="Wingdings" panose="05000000000000000000" pitchFamily="2" charset="2"/>
              </a:rPr>
              <a:t>Me…</a:t>
            </a:r>
            <a:r>
              <a:rPr lang="en-US" b="1" i="1" dirty="0">
                <a:sym typeface="Wingdings" panose="05000000000000000000" pitchFamily="2" charset="2"/>
              </a:rPr>
              <a:t>Direction</a:t>
            </a:r>
            <a:r>
              <a:rPr lang="en-US" b="0" i="1" dirty="0">
                <a:sym typeface="Wingdings" panose="05000000000000000000" pitchFamily="2" charset="2"/>
              </a:rPr>
              <a:t>…Life?”</a:t>
            </a:r>
          </a:p>
          <a:p>
            <a:pPr marL="171450" indent="-171450">
              <a:buFont typeface="Arial" panose="020B0604020202020204" pitchFamily="34" charset="0"/>
              <a:buChar char="•"/>
            </a:pPr>
            <a:r>
              <a:rPr lang="en-US" b="1" i="0" dirty="0">
                <a:sym typeface="Wingdings" panose="05000000000000000000" pitchFamily="2" charset="2"/>
              </a:rPr>
              <a:t>~Do it 2U</a:t>
            </a:r>
            <a:r>
              <a:rPr lang="en-US" b="0" i="0" dirty="0">
                <a:sym typeface="Wingdings" panose="05000000000000000000" pitchFamily="2" charset="2"/>
              </a:rPr>
              <a:t> </a:t>
            </a:r>
            <a:r>
              <a:rPr lang="en-US" b="1" i="0" dirty="0">
                <a:sym typeface="Wingdings" panose="05000000000000000000" pitchFamily="2" charset="2"/>
              </a:rPr>
              <a:t>URGES</a:t>
            </a:r>
            <a:r>
              <a:rPr lang="en-US" b="0" i="0" dirty="0">
                <a:sym typeface="Wingdings" panose="05000000000000000000" pitchFamily="2" charset="2"/>
              </a:rPr>
              <a:t>: Ur </a:t>
            </a:r>
            <a:r>
              <a:rPr lang="en-US" b="1" i="0" dirty="0">
                <a:sym typeface="Wingdings" panose="05000000000000000000" pitchFamily="2" charset="2"/>
              </a:rPr>
              <a:t>Life=SHORT! </a:t>
            </a:r>
          </a:p>
          <a:p>
            <a:pPr marL="0" indent="0">
              <a:buFont typeface="Arial" panose="020B0604020202020204" pitchFamily="34" charset="0"/>
              <a:buNone/>
            </a:pPr>
            <a:endParaRPr lang="en-US" b="1" i="0" dirty="0">
              <a:sym typeface="Wingdings" panose="05000000000000000000" pitchFamily="2" charset="2"/>
            </a:endParaRPr>
          </a:p>
          <a:p>
            <a:pPr marL="0" indent="0">
              <a:buFont typeface="Arial" panose="020B0604020202020204" pitchFamily="34" charset="0"/>
              <a:buNone/>
            </a:pPr>
            <a:r>
              <a:rPr lang="en-US" b="1" i="0" dirty="0">
                <a:sym typeface="Wingdings" panose="05000000000000000000" pitchFamily="2" charset="2"/>
              </a:rPr>
              <a:t>** ~w/o Struggles </a:t>
            </a:r>
            <a:r>
              <a:rPr lang="en-US" b="0" i="0" dirty="0">
                <a:sym typeface="Wingdings" panose="05000000000000000000" pitchFamily="2" charset="2"/>
              </a:rPr>
              <a:t>/ Lapses / </a:t>
            </a:r>
            <a:r>
              <a:rPr lang="en-US" b="1" i="0" dirty="0">
                <a:sym typeface="Wingdings" panose="05000000000000000000" pitchFamily="2" charset="2"/>
              </a:rPr>
              <a:t>Failures</a:t>
            </a:r>
          </a:p>
          <a:p>
            <a:pPr marL="171450" indent="-171450">
              <a:buFont typeface="Arial" panose="020B0604020202020204" pitchFamily="34" charset="0"/>
              <a:buChar char="•"/>
            </a:pPr>
            <a:r>
              <a:rPr lang="en-US" b="0" i="0" dirty="0">
                <a:sym typeface="Wingdings" panose="05000000000000000000" pitchFamily="2" charset="2"/>
              </a:rPr>
              <a:t>AP: May </a:t>
            </a:r>
            <a:r>
              <a:rPr lang="en-US" b="0" i="0" dirty="0" err="1">
                <a:sym typeface="Wingdings" panose="05000000000000000000" pitchFamily="2" charset="2"/>
              </a:rPr>
              <a:t>Hv</a:t>
            </a:r>
            <a:r>
              <a:rPr lang="en-US" b="0" i="0" dirty="0">
                <a:sym typeface="Wingdings" panose="05000000000000000000" pitchFamily="2" charset="2"/>
              </a:rPr>
              <a:t> 2 </a:t>
            </a:r>
            <a:r>
              <a:rPr lang="en-US" b="1" i="0" dirty="0">
                <a:sym typeface="Wingdings" panose="05000000000000000000" pitchFamily="2" charset="2"/>
              </a:rPr>
              <a:t>REVISIT/</a:t>
            </a:r>
            <a:r>
              <a:rPr lang="en-US" b="0" i="0" dirty="0" err="1">
                <a:sym typeface="Wingdings" panose="05000000000000000000" pitchFamily="2" charset="2"/>
              </a:rPr>
              <a:t>Remembr</a:t>
            </a:r>
            <a:r>
              <a:rPr lang="en-US" b="1" i="0" dirty="0">
                <a:sym typeface="Wingdings" panose="05000000000000000000" pitchFamily="2" charset="2"/>
              </a:rPr>
              <a:t> This </a:t>
            </a:r>
            <a:r>
              <a:rPr lang="en-US" b="1" i="0" dirty="0" err="1">
                <a:sym typeface="Wingdings" panose="05000000000000000000" pitchFamily="2" charset="2"/>
              </a:rPr>
              <a:t>Decis</a:t>
            </a:r>
            <a:r>
              <a:rPr lang="en-US" b="1" i="0" dirty="0">
                <a:sym typeface="Wingdings" panose="05000000000000000000" pitchFamily="2" charset="2"/>
              </a:rPr>
              <a:t>.</a:t>
            </a:r>
          </a:p>
          <a:p>
            <a:pPr marL="171450" indent="-171450">
              <a:buFont typeface="Arial" panose="020B0604020202020204" pitchFamily="34" charset="0"/>
              <a:buChar char="•"/>
            </a:pPr>
            <a:r>
              <a:rPr lang="en-US" b="0" i="0" dirty="0">
                <a:sym typeface="Wingdings" panose="05000000000000000000" pitchFamily="2" charset="2"/>
              </a:rPr>
              <a:t>BUT: there </a:t>
            </a:r>
            <a:r>
              <a:rPr lang="en-US" b="1" i="0" dirty="0">
                <a:sym typeface="Wingdings" panose="05000000000000000000" pitchFamily="2" charset="2"/>
              </a:rPr>
              <a:t>IS a FOUNDATION</a:t>
            </a:r>
          </a:p>
          <a:p>
            <a:pPr marL="171450" indent="-171450">
              <a:buFont typeface="Arial" panose="020B0604020202020204" pitchFamily="34" charset="0"/>
              <a:buChar char="•"/>
            </a:pPr>
            <a:r>
              <a:rPr lang="en-US" b="0" i="0" dirty="0">
                <a:sym typeface="Wingdings" panose="05000000000000000000" pitchFamily="2" charset="2"/>
              </a:rPr>
              <a:t>IL: </a:t>
            </a:r>
            <a:r>
              <a:rPr lang="en-US" b="1" i="1" dirty="0">
                <a:sym typeface="Wingdings" panose="05000000000000000000" pitchFamily="2" charset="2"/>
              </a:rPr>
              <a:t>Marriage</a:t>
            </a:r>
            <a:r>
              <a:rPr lang="en-US" b="0" i="1" dirty="0">
                <a:sym typeface="Wingdings" panose="05000000000000000000" pitchFamily="2" charset="2"/>
              </a:rPr>
              <a:t> w/ Dar  (~Struggle 4 HER)</a:t>
            </a:r>
            <a:endParaRPr lang="en-US" b="0" i="1" dirty="0"/>
          </a:p>
        </p:txBody>
      </p:sp>
      <p:sp>
        <p:nvSpPr>
          <p:cNvPr id="4" name="Slide Number Placeholder 3"/>
          <p:cNvSpPr>
            <a:spLocks noGrp="1"/>
          </p:cNvSpPr>
          <p:nvPr>
            <p:ph type="sldNum" sz="quarter" idx="5"/>
          </p:nvPr>
        </p:nvSpPr>
        <p:spPr/>
        <p:txBody>
          <a:bodyPr/>
          <a:lstStyle/>
          <a:p>
            <a:fld id="{1A37AF62-C576-4406-8B2B-011E91D83898}" type="slidenum">
              <a:rPr lang="en-US" smtClean="0"/>
              <a:t>10</a:t>
            </a:fld>
            <a:endParaRPr lang="en-US"/>
          </a:p>
        </p:txBody>
      </p:sp>
    </p:spTree>
    <p:extLst>
      <p:ext uri="{BB962C8B-B14F-4D97-AF65-F5344CB8AC3E}">
        <p14:creationId xmlns:p14="http://schemas.microsoft.com/office/powerpoint/2010/main" val="1815268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B5FD8AFB-C305-4572-9D30-4E4DC02166A6}" type="slidenum">
              <a:rPr lang="en-US" smtClean="0"/>
              <a:pPr/>
              <a:t>‹#›</a:t>
            </a:fld>
            <a:endParaRPr lang="en-US"/>
          </a:p>
        </p:txBody>
      </p:sp>
      <p:sp>
        <p:nvSpPr>
          <p:cNvPr id="9" name="Subtitle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5716-72FE-456E-A9C7-6A97BEED3A5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AC0827-B6BF-4FA6-9FED-F7EC692997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2E289-B335-4D54-89BF-35642CE2E3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4812507"/>
            <a:ext cx="762000" cy="273844"/>
          </a:xfrm>
        </p:spPr>
        <p:txBody>
          <a:bodyPr/>
          <a:lstStyle/>
          <a:p>
            <a:fld id="{2CFC9178-8ADF-482B-9338-C44C68CB196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0FD6D3-5EA6-413D-9ED3-D0C45580BED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71651"/>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1771651"/>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75F4FF-30E3-4B7A-B826-70905DAB76E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2F6160-AFE5-4419-BF32-7F3BC95762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7A28-21A3-4A5E-8FB1-B59F3F0AAC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1" y="1143001"/>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2C695-5F65-47E1-81BB-510CD7488DB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875090"/>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16BDA-415F-4B94-9DF8-BD46952F1E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endParaRPr lang="en-US"/>
          </a:p>
        </p:txBody>
      </p:sp>
      <p:sp>
        <p:nvSpPr>
          <p:cNvPr id="3" name="Footer Placeholder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41AA45E-44D0-4F46-8552-EADDE49E2D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notesSlide" Target="../notesSlides/notesSlide9.xml"/><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slideLayout" Target="../slideLayouts/slideLayout8.xml"/><Relationship Id="rId1" Type="http://schemas.openxmlformats.org/officeDocument/2006/relationships/themeOverride" Target="../theme/themeOverride6.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slideLayout" Target="../slideLayouts/slideLayout8.xml"/><Relationship Id="rId1" Type="http://schemas.openxmlformats.org/officeDocument/2006/relationships/themeOverride" Target="../theme/themeOverride7.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8.xml"/><Relationship Id="rId1" Type="http://schemas.openxmlformats.org/officeDocument/2006/relationships/themeOverride" Target="../theme/themeOverride8.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8.png"/><Relationship Id="rId4" Type="http://schemas.openxmlformats.org/officeDocument/2006/relationships/diagramData" Target="../diagrams/data10.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2.xml"/><Relationship Id="rId7" Type="http://schemas.openxmlformats.org/officeDocument/2006/relationships/diagramColors" Target="../diagrams/colors11.xml"/><Relationship Id="rId2" Type="http://schemas.openxmlformats.org/officeDocument/2006/relationships/slideLayout" Target="../slideLayouts/slideLayout8.xml"/><Relationship Id="rId1" Type="http://schemas.openxmlformats.org/officeDocument/2006/relationships/themeOverride" Target="../theme/themeOverride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hemeOverride" Target="../theme/themeOverride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notesSlide" Target="../notesSlides/notesSlide6.xm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8.xml"/><Relationship Id="rId7" Type="http://schemas.openxmlformats.org/officeDocument/2006/relationships/diagramColors" Target="../diagrams/colors5.xml"/><Relationship Id="rId2" Type="http://schemas.openxmlformats.org/officeDocument/2006/relationships/slideLayout" Target="../slideLayouts/slideLayout8.xml"/><Relationship Id="rId1" Type="http://schemas.openxmlformats.org/officeDocument/2006/relationships/themeOverride" Target="../theme/themeOverride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Becoming God’s Friend</a:t>
            </a:r>
          </a:p>
        </p:txBody>
      </p:sp>
      <p:sp>
        <p:nvSpPr>
          <p:cNvPr id="3" name="Subtitle 2"/>
          <p:cNvSpPr>
            <a:spLocks noGrp="1"/>
          </p:cNvSpPr>
          <p:nvPr>
            <p:ph type="subTitle" idx="1"/>
          </p:nvPr>
        </p:nvSpPr>
        <p:spPr/>
        <p:txBody>
          <a:bodyPr>
            <a:normAutofit/>
          </a:bodyPr>
          <a:lstStyle/>
          <a:p>
            <a:r>
              <a:rPr lang="en-US" sz="2000" dirty="0"/>
              <a:t>Romans 11:33-12:3</a:t>
            </a:r>
            <a:endParaRPr lang="en-US" sz="2000" i="1" dirty="0"/>
          </a:p>
        </p:txBody>
      </p:sp>
    </p:spTree>
    <p:extLst>
      <p:ext uri="{BB962C8B-B14F-4D97-AF65-F5344CB8AC3E}">
        <p14:creationId xmlns:p14="http://schemas.microsoft.com/office/powerpoint/2010/main" val="384242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rmAutofit/>
          </a:bodyPr>
          <a:lstStyle/>
          <a:p>
            <a:pPr marL="514350" indent="-514350">
              <a:buFont typeface="+mj-lt"/>
              <a:buAutoNum type="arabicPeriod"/>
            </a:pPr>
            <a:r>
              <a:rPr lang="en-US" sz="2800" dirty="0">
                <a:ln w="0"/>
                <a:effectLst>
                  <a:outerShdw blurRad="38100" dist="19050" dir="2700000" algn="tl" rotWithShape="0">
                    <a:schemeClr val="dk1">
                      <a:alpha val="40000"/>
                    </a:schemeClr>
                  </a:outerShdw>
                </a:effectLst>
              </a:rPr>
              <a:t>NOT Salvation</a:t>
            </a:r>
          </a:p>
          <a:p>
            <a:pPr marL="514350" indent="-514350">
              <a:buFont typeface="+mj-lt"/>
              <a:buAutoNum type="arabicPeriod"/>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 wants your </a:t>
            </a:r>
            <a:r>
              <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permission</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dirty="0">
                <a:ln w="0"/>
                <a:solidFill>
                  <a:schemeClr val="accent1"/>
                </a:solidFill>
                <a:effectLst>
                  <a:outerShdw blurRad="38100" dist="25400" dir="5400000" algn="ctr" rotWithShape="0">
                    <a:srgbClr val="6E747A">
                      <a:alpha val="43000"/>
                    </a:srgbClr>
                  </a:outerShdw>
                </a:effectLst>
              </a:rPr>
              <a:t>Romans 12:1 Therefore I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urge</a:t>
            </a:r>
            <a:r>
              <a:rPr lang="en-US" sz="2800" dirty="0">
                <a:ln w="0"/>
                <a:solidFill>
                  <a:schemeClr val="accent1"/>
                </a:solidFill>
                <a:effectLst>
                  <a:outerShdw blurRad="38100" dist="25400" dir="5400000" algn="ctr" rotWithShape="0">
                    <a:srgbClr val="6E747A">
                      <a:alpha val="43000"/>
                    </a:srgbClr>
                  </a:outerShdw>
                </a:effectLst>
              </a:rPr>
              <a:t> you, brethren, by the mercies of God,</a:t>
            </a:r>
            <a:r>
              <a:rPr lang="en-US" sz="2800" dirty="0"/>
              <a: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to present </a:t>
            </a:r>
            <a:r>
              <a:rPr lang="en-US" sz="2800" dirty="0">
                <a:ln w="0"/>
                <a:solidFill>
                  <a:schemeClr val="accent1"/>
                </a:solidFill>
                <a:effectLst>
                  <a:outerShdw blurRad="38100" dist="25400" dir="5400000" algn="ctr" rotWithShape="0">
                    <a:srgbClr val="6E747A">
                      <a:alpha val="43000"/>
                    </a:srgbClr>
                  </a:outerShdw>
                </a:effectLst>
              </a:rPr>
              <a:t>your bodies a living and holy sacrifice, acceptable to God, </a:t>
            </a:r>
            <a:r>
              <a:rPr lang="en-US" sz="2800" i="1" dirty="0">
                <a:ln w="0"/>
                <a:solidFill>
                  <a:schemeClr val="accent1"/>
                </a:solidFill>
                <a:effectLst>
                  <a:outerShdw blurRad="38100" dist="25400" dir="5400000" algn="ctr" rotWithShape="0">
                    <a:srgbClr val="6E747A">
                      <a:alpha val="43000"/>
                    </a:srgbClr>
                  </a:outerShdw>
                </a:effectLst>
              </a:rPr>
              <a:t>which is</a:t>
            </a:r>
            <a:r>
              <a:rPr lang="en-US" sz="2800" dirty="0">
                <a:ln w="0"/>
                <a:solidFill>
                  <a:schemeClr val="accent1"/>
                </a:solidFill>
                <a:effectLst>
                  <a:outerShdw blurRad="38100" dist="25400" dir="5400000" algn="ctr" rotWithShape="0">
                    <a:srgbClr val="6E747A">
                      <a:alpha val="43000"/>
                    </a:srgbClr>
                  </a:outerShdw>
                </a:effectLst>
              </a:rPr>
              <a:t> your spiritual service of worship. </a:t>
            </a:r>
            <a:endParaRPr lang="en-US" sz="2800" dirty="0"/>
          </a:p>
        </p:txBody>
      </p:sp>
      <p:graphicFrame>
        <p:nvGraphicFramePr>
          <p:cNvPr id="4" name="Diagram 3">
            <a:extLst>
              <a:ext uri="{FF2B5EF4-FFF2-40B4-BE49-F238E27FC236}">
                <a16:creationId xmlns:a16="http://schemas.microsoft.com/office/drawing/2014/main" id="{8E8FB118-961F-4919-90C4-21579A985925}"/>
              </a:ext>
            </a:extLst>
          </p:cNvPr>
          <p:cNvGraphicFramePr/>
          <p:nvPr>
            <p:extLst>
              <p:ext uri="{D42A27DB-BD31-4B8C-83A1-F6EECF244321}">
                <p14:modId xmlns:p14="http://schemas.microsoft.com/office/powerpoint/2010/main" val="2499966665"/>
              </p:ext>
            </p:extLst>
          </p:nvPr>
        </p:nvGraphicFramePr>
        <p:xfrm>
          <a:off x="228600" y="3257550"/>
          <a:ext cx="8610600" cy="1681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05C4D0A0-F912-413B-AE9F-3818107D0B14}"/>
              </a:ext>
            </a:extLst>
          </p:cNvPr>
          <p:cNvGraphicFramePr/>
          <p:nvPr>
            <p:extLst>
              <p:ext uri="{D42A27DB-BD31-4B8C-83A1-F6EECF244321}">
                <p14:modId xmlns:p14="http://schemas.microsoft.com/office/powerpoint/2010/main" val="1621451415"/>
              </p:ext>
            </p:extLst>
          </p:nvPr>
        </p:nvGraphicFramePr>
        <p:xfrm>
          <a:off x="762000" y="3155156"/>
          <a:ext cx="8077200" cy="18859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542254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BA7D89DC-853D-4565-AB3B-97F1ACEE64EE}"/>
                                            </p:graphicEl>
                                          </p:spTgt>
                                        </p:tgtEl>
                                        <p:attrNameLst>
                                          <p:attrName>style.visibility</p:attrName>
                                        </p:attrNameLst>
                                      </p:cBhvr>
                                      <p:to>
                                        <p:strVal val="visible"/>
                                      </p:to>
                                    </p:set>
                                    <p:anim calcmode="lin" valueType="num">
                                      <p:cBhvr>
                                        <p:cTn id="7" dur="500" fill="hold"/>
                                        <p:tgtEl>
                                          <p:spTgt spid="4">
                                            <p:graphicEl>
                                              <a:dgm id="{BA7D89DC-853D-4565-AB3B-97F1ACEE64EE}"/>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BA7D89DC-853D-4565-AB3B-97F1ACEE64EE}"/>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BA7D89DC-853D-4565-AB3B-97F1ACEE64EE}"/>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79BCE61C-89BA-4E75-8F32-004571733DA0}"/>
                                            </p:graphicEl>
                                          </p:spTgt>
                                        </p:tgtEl>
                                        <p:attrNameLst>
                                          <p:attrName>style.visibility</p:attrName>
                                        </p:attrNameLst>
                                      </p:cBhvr>
                                      <p:to>
                                        <p:strVal val="visible"/>
                                      </p:to>
                                    </p:set>
                                    <p:anim calcmode="lin" valueType="num">
                                      <p:cBhvr>
                                        <p:cTn id="14" dur="500" fill="hold"/>
                                        <p:tgtEl>
                                          <p:spTgt spid="4">
                                            <p:graphicEl>
                                              <a:dgm id="{79BCE61C-89BA-4E75-8F32-004571733DA0}"/>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79BCE61C-89BA-4E75-8F32-004571733DA0}"/>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79BCE61C-89BA-4E75-8F32-004571733DA0}"/>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C3540547-351E-44AD-864A-5DBFAD9561E0}"/>
                                            </p:graphicEl>
                                          </p:spTgt>
                                        </p:tgtEl>
                                        <p:attrNameLst>
                                          <p:attrName>style.visibility</p:attrName>
                                        </p:attrNameLst>
                                      </p:cBhvr>
                                      <p:to>
                                        <p:strVal val="visible"/>
                                      </p:to>
                                    </p:set>
                                    <p:anim calcmode="lin" valueType="num">
                                      <p:cBhvr>
                                        <p:cTn id="19" dur="500" fill="hold"/>
                                        <p:tgtEl>
                                          <p:spTgt spid="4">
                                            <p:graphicEl>
                                              <a:dgm id="{C3540547-351E-44AD-864A-5DBFAD9561E0}"/>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C3540547-351E-44AD-864A-5DBFAD9561E0}"/>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C3540547-351E-44AD-864A-5DBFAD9561E0}"/>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graphicEl>
                                              <a:dgm id="{53990ACE-1827-466B-A99D-CA14D7916027}"/>
                                            </p:graphicEl>
                                          </p:spTgt>
                                        </p:tgtEl>
                                        <p:attrNameLst>
                                          <p:attrName>style.visibility</p:attrName>
                                        </p:attrNameLst>
                                      </p:cBhvr>
                                      <p:to>
                                        <p:strVal val="visible"/>
                                      </p:to>
                                    </p:set>
                                    <p:anim calcmode="lin" valueType="num">
                                      <p:cBhvr>
                                        <p:cTn id="26" dur="500" fill="hold"/>
                                        <p:tgtEl>
                                          <p:spTgt spid="4">
                                            <p:graphicEl>
                                              <a:dgm id="{53990ACE-1827-466B-A99D-CA14D7916027}"/>
                                            </p:graphicEl>
                                          </p:spTgt>
                                        </p:tgtEl>
                                        <p:attrNameLst>
                                          <p:attrName>ppt_w</p:attrName>
                                        </p:attrNameLst>
                                      </p:cBhvr>
                                      <p:tavLst>
                                        <p:tav tm="0">
                                          <p:val>
                                            <p:fltVal val="0"/>
                                          </p:val>
                                        </p:tav>
                                        <p:tav tm="100000">
                                          <p:val>
                                            <p:strVal val="#ppt_w"/>
                                          </p:val>
                                        </p:tav>
                                      </p:tavLst>
                                    </p:anim>
                                    <p:anim calcmode="lin" valueType="num">
                                      <p:cBhvr>
                                        <p:cTn id="27" dur="500" fill="hold"/>
                                        <p:tgtEl>
                                          <p:spTgt spid="4">
                                            <p:graphicEl>
                                              <a:dgm id="{53990ACE-1827-466B-A99D-CA14D7916027}"/>
                                            </p:graphicEl>
                                          </p:spTgt>
                                        </p:tgtEl>
                                        <p:attrNameLst>
                                          <p:attrName>ppt_h</p:attrName>
                                        </p:attrNameLst>
                                      </p:cBhvr>
                                      <p:tavLst>
                                        <p:tav tm="0">
                                          <p:val>
                                            <p:fltVal val="0"/>
                                          </p:val>
                                        </p:tav>
                                        <p:tav tm="100000">
                                          <p:val>
                                            <p:strVal val="#ppt_h"/>
                                          </p:val>
                                        </p:tav>
                                      </p:tavLst>
                                    </p:anim>
                                    <p:animEffect transition="in" filter="fade">
                                      <p:cBhvr>
                                        <p:cTn id="28" dur="500"/>
                                        <p:tgtEl>
                                          <p:spTgt spid="4">
                                            <p:graphicEl>
                                              <a:dgm id="{53990ACE-1827-466B-A99D-CA14D7916027}"/>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graphicEl>
                                              <a:dgm id="{E28BF762-EDD6-4345-99E1-8448828BC452}"/>
                                            </p:graphicEl>
                                          </p:spTgt>
                                        </p:tgtEl>
                                        <p:attrNameLst>
                                          <p:attrName>style.visibility</p:attrName>
                                        </p:attrNameLst>
                                      </p:cBhvr>
                                      <p:to>
                                        <p:strVal val="visible"/>
                                      </p:to>
                                    </p:set>
                                    <p:anim calcmode="lin" valueType="num">
                                      <p:cBhvr>
                                        <p:cTn id="31" dur="500" fill="hold"/>
                                        <p:tgtEl>
                                          <p:spTgt spid="4">
                                            <p:graphicEl>
                                              <a:dgm id="{E28BF762-EDD6-4345-99E1-8448828BC452}"/>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E28BF762-EDD6-4345-99E1-8448828BC452}"/>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E28BF762-EDD6-4345-99E1-8448828BC45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graphicEl>
                                              <a:dgm id="{BA7D89DC-853D-4565-AB3B-97F1ACEE64EE}"/>
                                            </p:graphic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4">
                                            <p:graphicEl>
                                              <a:dgm id="{79BCE61C-89BA-4E75-8F32-004571733DA0}"/>
                                            </p:graphicEl>
                                          </p:spTgt>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4">
                                            <p:graphicEl>
                                              <a:dgm id="{C3540547-351E-44AD-864A-5DBFAD9561E0}"/>
                                            </p:graphic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
                                            <p:graphicEl>
                                              <a:dgm id="{53990ACE-1827-466B-A99D-CA14D7916027}"/>
                                            </p:graphicEl>
                                          </p:spTgt>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
                                            <p:graphicEl>
                                              <a:dgm id="{E28BF762-EDD6-4345-99E1-8448828BC452}"/>
                                            </p:graphicEl>
                                          </p:spTgt>
                                        </p:tgtEl>
                                        <p:attrNameLst>
                                          <p:attrName>style.visibility</p:attrName>
                                        </p:attrNameLst>
                                      </p:cBhvr>
                                      <p:to>
                                        <p:strVal val="hidden"/>
                                      </p:to>
                                    </p:set>
                                  </p:childTnLst>
                                </p:cTn>
                              </p:par>
                              <p:par>
                                <p:cTn id="50" presetID="53" presetClass="entr" presetSubtype="16" fill="hold" nodeType="with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 calcmode="lin" valueType="num">
                                      <p:cBhvr>
                                        <p:cTn id="5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54" dur="500"/>
                                        <p:tgtEl>
                                          <p:spTgt spid="6">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4" grpId="1">
        <p:bldSub>
          <a:bldDgm bld="one"/>
        </p:bldSub>
      </p:bldGraphic>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rmAutofit/>
          </a:bodyPr>
          <a:lstStyle/>
          <a:p>
            <a:pPr marL="514350" indent="-514350">
              <a:buFont typeface="+mj-lt"/>
              <a:buAutoNum type="arabicPeriod"/>
            </a:pPr>
            <a:r>
              <a:rPr lang="en-US" sz="2800" dirty="0">
                <a:ln w="0"/>
                <a:effectLst>
                  <a:outerShdw blurRad="38100" dist="19050" dir="2700000" algn="tl" rotWithShape="0">
                    <a:schemeClr val="dk1">
                      <a:alpha val="40000"/>
                    </a:schemeClr>
                  </a:outerShdw>
                </a:effectLst>
              </a:rPr>
              <a:t>NOT Salvation</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He wants your permission</a:t>
            </a:r>
          </a:p>
          <a:p>
            <a:pPr marL="514350" indent="-514350">
              <a:buFont typeface="+mj-lt"/>
              <a:buAutoNum type="arabicPeriod"/>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To steer your life</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dirty="0">
                <a:ln w="0"/>
                <a:solidFill>
                  <a:schemeClr val="accent1"/>
                </a:solidFill>
                <a:effectLst>
                  <a:outerShdw blurRad="38100" dist="25400" dir="5400000" algn="ctr" rotWithShape="0">
                    <a:srgbClr val="6E747A">
                      <a:alpha val="43000"/>
                    </a:srgbClr>
                  </a:outerShdw>
                </a:effectLst>
              </a:rPr>
              <a:t>Romans 12:1 Therefore I urge you, brethren, by the mercies of God,</a:t>
            </a:r>
            <a:r>
              <a:rPr lang="en-US" sz="2800" dirty="0"/>
              <a:t> </a:t>
            </a:r>
            <a:r>
              <a:rPr lang="en-US" sz="2800" dirty="0">
                <a:ln w="0"/>
                <a:solidFill>
                  <a:schemeClr val="accent1"/>
                </a:solidFill>
                <a:effectLst>
                  <a:outerShdw blurRad="38100" dist="25400" dir="5400000" algn="ctr" rotWithShape="0">
                    <a:srgbClr val="6E747A">
                      <a:alpha val="43000"/>
                    </a:srgbClr>
                  </a:outerShdw>
                </a:effectLst>
              </a:rPr>
              <a:t>to present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your bodies a living and holy sacrifice</a:t>
            </a:r>
            <a:r>
              <a:rPr lang="en-US" sz="2800" dirty="0">
                <a:ln w="0"/>
                <a:solidFill>
                  <a:schemeClr val="accent1"/>
                </a:solidFill>
                <a:effectLst>
                  <a:outerShdw blurRad="38100" dist="25400" dir="5400000" algn="ctr" rotWithShape="0">
                    <a:srgbClr val="6E747A">
                      <a:alpha val="43000"/>
                    </a:srgbClr>
                  </a:outerShdw>
                </a:effectLst>
              </a:rPr>
              <a:t>, acceptable to God, </a:t>
            </a:r>
            <a:r>
              <a:rPr lang="en-US" sz="2800" i="1" dirty="0">
                <a:ln w="0"/>
                <a:solidFill>
                  <a:schemeClr val="accent1"/>
                </a:solidFill>
                <a:effectLst>
                  <a:outerShdw blurRad="38100" dist="25400" dir="5400000" algn="ctr" rotWithShape="0">
                    <a:srgbClr val="6E747A">
                      <a:alpha val="43000"/>
                    </a:srgbClr>
                  </a:outerShdw>
                </a:effectLst>
              </a:rPr>
              <a:t>which is</a:t>
            </a:r>
            <a:r>
              <a:rPr lang="en-US" sz="2800" dirty="0">
                <a:ln w="0"/>
                <a:solidFill>
                  <a:schemeClr val="accent1"/>
                </a:solidFill>
                <a:effectLst>
                  <a:outerShdw blurRad="38100" dist="25400" dir="5400000" algn="ctr" rotWithShape="0">
                    <a:srgbClr val="6E747A">
                      <a:alpha val="43000"/>
                    </a:srgbClr>
                  </a:outerShdw>
                </a:effectLst>
              </a:rPr>
              <a:t> your spiritual service of worship. </a:t>
            </a:r>
            <a:endParaRPr lang="en-US" sz="2800" dirty="0"/>
          </a:p>
        </p:txBody>
      </p:sp>
      <p:graphicFrame>
        <p:nvGraphicFramePr>
          <p:cNvPr id="7" name="Diagram 6">
            <a:extLst>
              <a:ext uri="{FF2B5EF4-FFF2-40B4-BE49-F238E27FC236}">
                <a16:creationId xmlns:a16="http://schemas.microsoft.com/office/drawing/2014/main" id="{FAF074EA-CE5F-48F6-95F1-533A6CE5B27A}"/>
              </a:ext>
            </a:extLst>
          </p:cNvPr>
          <p:cNvGraphicFramePr/>
          <p:nvPr>
            <p:extLst>
              <p:ext uri="{D42A27DB-BD31-4B8C-83A1-F6EECF244321}">
                <p14:modId xmlns:p14="http://schemas.microsoft.com/office/powerpoint/2010/main" val="799550376"/>
              </p:ext>
            </p:extLst>
          </p:nvPr>
        </p:nvGraphicFramePr>
        <p:xfrm>
          <a:off x="225056" y="3409950"/>
          <a:ext cx="8610600" cy="1681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a:extLst>
              <a:ext uri="{FF2B5EF4-FFF2-40B4-BE49-F238E27FC236}">
                <a16:creationId xmlns:a16="http://schemas.microsoft.com/office/drawing/2014/main" id="{0B1009E9-1C02-44CE-BC24-6554C9FFFD1C}"/>
              </a:ext>
            </a:extLst>
          </p:cNvPr>
          <p:cNvGraphicFramePr/>
          <p:nvPr>
            <p:extLst>
              <p:ext uri="{D42A27DB-BD31-4B8C-83A1-F6EECF244321}">
                <p14:modId xmlns:p14="http://schemas.microsoft.com/office/powerpoint/2010/main" val="171397279"/>
              </p:ext>
            </p:extLst>
          </p:nvPr>
        </p:nvGraphicFramePr>
        <p:xfrm>
          <a:off x="377456" y="3562350"/>
          <a:ext cx="8610600" cy="168116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675604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 calcmode="lin" valueType="num">
                                      <p:cBhvr>
                                        <p:cTn id="14"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Autofit/>
          </a:bodyPr>
          <a:lstStyle/>
          <a:p>
            <a:pPr marL="514350" indent="-514350">
              <a:buFont typeface="+mj-lt"/>
              <a:buAutoNum type="arabicPeriod"/>
            </a:pPr>
            <a:r>
              <a:rPr lang="en-US" sz="2800" dirty="0">
                <a:ln w="0"/>
                <a:effectLst>
                  <a:outerShdw blurRad="38100" dist="19050" dir="2700000" algn="tl" rotWithShape="0">
                    <a:schemeClr val="dk1">
                      <a:alpha val="40000"/>
                    </a:schemeClr>
                  </a:outerShdw>
                </a:effectLst>
              </a:rPr>
              <a:t>NOT Salvation</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He wants your permission</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To steer your life</a:t>
            </a:r>
          </a:p>
          <a:p>
            <a:pPr marL="514350" indent="-514350">
              <a:buFont typeface="+mj-lt"/>
              <a:buAutoNum type="arabicPeriod"/>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Every day, not once-per-week</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dirty="0">
                <a:ln w="0"/>
                <a:solidFill>
                  <a:schemeClr val="accent1"/>
                </a:solidFill>
                <a:effectLst>
                  <a:outerShdw blurRad="38100" dist="25400" dir="5400000" algn="ctr" rotWithShape="0">
                    <a:srgbClr val="6E747A">
                      <a:alpha val="43000"/>
                    </a:srgbClr>
                  </a:outerShdw>
                </a:effectLst>
              </a:rPr>
              <a:t>Romans 12:1 Therefore I urge you, brethren, by the mercies of God,</a:t>
            </a:r>
            <a:r>
              <a:rPr lang="en-US" sz="2800" dirty="0"/>
              <a:t> </a:t>
            </a:r>
            <a:r>
              <a:rPr lang="en-US" sz="2800" dirty="0">
                <a:ln w="0"/>
                <a:solidFill>
                  <a:schemeClr val="accent1"/>
                </a:solidFill>
                <a:effectLst>
                  <a:outerShdw blurRad="38100" dist="25400" dir="5400000" algn="ctr" rotWithShape="0">
                    <a:srgbClr val="6E747A">
                      <a:alpha val="43000"/>
                    </a:srgbClr>
                  </a:outerShdw>
                </a:effectLst>
              </a:rPr>
              <a:t>to present your bodies a living and holy sacrifice,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acceptable to God</a:t>
            </a:r>
            <a:r>
              <a:rPr lang="en-US" sz="2800" dirty="0">
                <a:ln w="0"/>
                <a:solidFill>
                  <a:schemeClr val="accent1"/>
                </a:solidFill>
                <a:effectLst>
                  <a:outerShdw blurRad="38100" dist="25400" dir="5400000" algn="ctr" rotWithShape="0">
                    <a:srgbClr val="6E747A">
                      <a:alpha val="43000"/>
                    </a:srgbClr>
                  </a:outerShdw>
                </a:effectLst>
              </a:rPr>
              <a:t>, </a:t>
            </a:r>
            <a:r>
              <a:rPr lang="en-US" sz="2800" i="1" dirty="0">
                <a:ln w="0"/>
                <a:solidFill>
                  <a:schemeClr val="accent1"/>
                </a:solidFill>
                <a:effectLst>
                  <a:outerShdw blurRad="38100" dist="25400" dir="5400000" algn="ctr" rotWithShape="0">
                    <a:srgbClr val="6E747A">
                      <a:alpha val="43000"/>
                    </a:srgbClr>
                  </a:outerShdw>
                </a:effectLst>
              </a:rPr>
              <a:t>which is</a:t>
            </a:r>
            <a:r>
              <a:rPr lang="en-US" sz="2800" dirty="0">
                <a:ln w="0"/>
                <a:solidFill>
                  <a:schemeClr val="accent1"/>
                </a:solidFill>
                <a:effectLst>
                  <a:outerShdw blurRad="38100" dist="25400" dir="5400000" algn="ctr" rotWithShape="0">
                    <a:srgbClr val="6E747A">
                      <a:alpha val="43000"/>
                    </a:srgbClr>
                  </a:outerShdw>
                </a:effectLst>
              </a:rPr>
              <a:t> your spiritual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service of worship</a:t>
            </a:r>
            <a:r>
              <a:rPr lang="en-US" sz="2800" dirty="0">
                <a:ln w="0"/>
                <a:solidFill>
                  <a:schemeClr val="accent1"/>
                </a:solidFill>
                <a:effectLst>
                  <a:outerShdw blurRad="38100" dist="25400" dir="5400000" algn="ctr" rotWithShape="0">
                    <a:srgbClr val="6E747A">
                      <a:alpha val="43000"/>
                    </a:srgbClr>
                  </a:outerShdw>
                </a:effectLst>
              </a:rPr>
              <a:t>. </a:t>
            </a:r>
            <a:endParaRPr lang="en-US" sz="2800" dirty="0"/>
          </a:p>
        </p:txBody>
      </p:sp>
      <p:graphicFrame>
        <p:nvGraphicFramePr>
          <p:cNvPr id="3" name="Diagram 2">
            <a:extLst>
              <a:ext uri="{FF2B5EF4-FFF2-40B4-BE49-F238E27FC236}">
                <a16:creationId xmlns:a16="http://schemas.microsoft.com/office/drawing/2014/main" id="{05A27DD9-1CC0-4F60-9576-7FBCAC6A790C}"/>
              </a:ext>
            </a:extLst>
          </p:cNvPr>
          <p:cNvGraphicFramePr/>
          <p:nvPr>
            <p:extLst>
              <p:ext uri="{D42A27DB-BD31-4B8C-83A1-F6EECF244321}">
                <p14:modId xmlns:p14="http://schemas.microsoft.com/office/powerpoint/2010/main" val="1017580125"/>
              </p:ext>
            </p:extLst>
          </p:nvPr>
        </p:nvGraphicFramePr>
        <p:xfrm>
          <a:off x="3813798" y="3183731"/>
          <a:ext cx="5025402" cy="1300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BE82E7B-BEF7-4CF4-9C7B-BBAF3725E274}"/>
              </a:ext>
            </a:extLst>
          </p:cNvPr>
          <p:cNvPicPr>
            <a:picLocks noChangeAspect="1"/>
          </p:cNvPicPr>
          <p:nvPr/>
        </p:nvPicPr>
        <p:blipFill>
          <a:blip r:embed="rId9"/>
          <a:stretch>
            <a:fillRect/>
          </a:stretch>
        </p:blipFill>
        <p:spPr>
          <a:xfrm>
            <a:off x="0" y="215725"/>
            <a:ext cx="9144000" cy="4712050"/>
          </a:xfrm>
          <a:prstGeom prst="rect">
            <a:avLst/>
          </a:prstGeom>
        </p:spPr>
      </p:pic>
      <p:pic>
        <p:nvPicPr>
          <p:cNvPr id="8" name="Picture 7">
            <a:extLst>
              <a:ext uri="{FF2B5EF4-FFF2-40B4-BE49-F238E27FC236}">
                <a16:creationId xmlns:a16="http://schemas.microsoft.com/office/drawing/2014/main" id="{35FE6010-5C6F-4309-8898-3055326DEC03}"/>
              </a:ext>
            </a:extLst>
          </p:cNvPr>
          <p:cNvPicPr>
            <a:picLocks noChangeAspect="1"/>
          </p:cNvPicPr>
          <p:nvPr/>
        </p:nvPicPr>
        <p:blipFill>
          <a:blip r:embed="rId10"/>
          <a:stretch>
            <a:fillRect/>
          </a:stretch>
        </p:blipFill>
        <p:spPr>
          <a:xfrm>
            <a:off x="0" y="590550"/>
            <a:ext cx="9144000" cy="3962400"/>
          </a:xfrm>
          <a:prstGeom prst="rect">
            <a:avLst/>
          </a:prstGeom>
        </p:spPr>
      </p:pic>
    </p:spTree>
    <p:extLst>
      <p:ext uri="{BB962C8B-B14F-4D97-AF65-F5344CB8AC3E}">
        <p14:creationId xmlns:p14="http://schemas.microsoft.com/office/powerpoint/2010/main" val="13677893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 calcmode="lin" valueType="num">
                                      <p:cBhvr>
                                        <p:cTn id="14"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Autofit/>
          </a:bodyPr>
          <a:lstStyle/>
          <a:p>
            <a:pPr marL="514350" indent="-514350">
              <a:buFont typeface="+mj-lt"/>
              <a:buAutoNum type="arabicPeriod"/>
            </a:pPr>
            <a:r>
              <a:rPr lang="en-US" sz="2800" dirty="0">
                <a:ln w="0"/>
                <a:effectLst>
                  <a:outerShdw blurRad="38100" dist="19050" dir="2700000" algn="tl" rotWithShape="0">
                    <a:schemeClr val="dk1">
                      <a:alpha val="40000"/>
                    </a:schemeClr>
                  </a:outerShdw>
                </a:effectLst>
              </a:rPr>
              <a:t>NOT Salvation</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He wants your permission</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To steer your life</a:t>
            </a:r>
          </a:p>
          <a:p>
            <a:pPr marL="514350" indent="-514350">
              <a:buFont typeface="+mj-lt"/>
              <a:buAutoNum type="arabicPeriod"/>
            </a:pPr>
            <a:r>
              <a:rPr lang="en-US" sz="2800" dirty="0">
                <a:ln w="0"/>
                <a:effectLst>
                  <a:outerShdw blurRad="38100" dist="19050" dir="2700000" algn="tl" rotWithShape="0">
                    <a:schemeClr val="dk1">
                      <a:alpha val="40000"/>
                    </a:schemeClr>
                  </a:outerShdw>
                </a:effectLst>
              </a:rPr>
              <a:t>Every day, not once-per-week</a:t>
            </a:r>
          </a:p>
          <a:p>
            <a:pPr marL="514350" indent="-514350">
              <a:buFont typeface="+mj-lt"/>
              <a:buAutoNum type="arabicPeriod"/>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logical decision</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dirty="0">
                <a:ln w="0"/>
                <a:solidFill>
                  <a:schemeClr val="accent1"/>
                </a:solidFill>
                <a:effectLst>
                  <a:outerShdw blurRad="38100" dist="25400" dir="5400000" algn="ctr" rotWithShape="0">
                    <a:srgbClr val="6E747A">
                      <a:alpha val="43000"/>
                    </a:srgbClr>
                  </a:outerShdw>
                </a:effectLst>
              </a:rPr>
              <a:t>Romans 12:1 Therefore I urge you, brethren, by the mercies of God,</a:t>
            </a:r>
            <a:r>
              <a:rPr lang="en-US" sz="2800" dirty="0"/>
              <a:t> </a:t>
            </a:r>
            <a:r>
              <a:rPr lang="en-US" sz="2800" dirty="0">
                <a:ln w="0"/>
                <a:solidFill>
                  <a:schemeClr val="accent1"/>
                </a:solidFill>
                <a:effectLst>
                  <a:outerShdw blurRad="38100" dist="25400" dir="5400000" algn="ctr" rotWithShape="0">
                    <a:srgbClr val="6E747A">
                      <a:alpha val="43000"/>
                    </a:srgbClr>
                  </a:outerShdw>
                </a:effectLst>
              </a:rPr>
              <a:t>to present your bodies a living and holy sacrifice, acceptable to God, </a:t>
            </a:r>
            <a:r>
              <a:rPr lang="en-US" sz="2800" i="1" dirty="0">
                <a:ln w="0"/>
                <a:solidFill>
                  <a:schemeClr val="accent1"/>
                </a:solidFill>
                <a:effectLst>
                  <a:outerShdw blurRad="38100" dist="25400" dir="5400000" algn="ctr" rotWithShape="0">
                    <a:srgbClr val="6E747A">
                      <a:alpha val="43000"/>
                    </a:srgbClr>
                  </a:outerShdw>
                </a:effectLst>
              </a:rPr>
              <a:t>which is</a:t>
            </a:r>
            <a:r>
              <a:rPr lang="en-US" sz="2800" dirty="0">
                <a:ln w="0"/>
                <a:solidFill>
                  <a:schemeClr val="accent1"/>
                </a:solidFill>
                <a:effectLst>
                  <a:outerShdw blurRad="38100" dist="25400" dir="5400000" algn="ctr" rotWithShape="0">
                    <a:srgbClr val="6E747A">
                      <a:alpha val="43000"/>
                    </a:srgbClr>
                  </a:outerShdw>
                </a:effectLst>
              </a:rPr>
              <a:t> your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spiritual</a:t>
            </a:r>
            <a:r>
              <a:rPr lang="en-US" sz="2800" dirty="0">
                <a:ln w="0"/>
                <a:solidFill>
                  <a:schemeClr val="accent1"/>
                </a:solidFill>
                <a:effectLst>
                  <a:outerShdw blurRad="38100" dist="25400" dir="5400000" algn="ctr" rotWithShape="0">
                    <a:srgbClr val="6E747A">
                      <a:alpha val="43000"/>
                    </a:srgbClr>
                  </a:outerShdw>
                </a:effectLst>
              </a:rPr>
              <a:t>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service</a:t>
            </a:r>
            <a:r>
              <a:rPr lang="en-US" sz="2800" dirty="0">
                <a:ln w="0"/>
                <a:solidFill>
                  <a:schemeClr val="accent1"/>
                </a:solidFill>
                <a:effectLst>
                  <a:outerShdw blurRad="38100" dist="25400" dir="5400000" algn="ctr" rotWithShape="0">
                    <a:srgbClr val="6E747A">
                      <a:alpha val="43000"/>
                    </a:srgbClr>
                  </a:outerShdw>
                </a:effectLst>
              </a:rPr>
              <a:t> of worship. </a:t>
            </a:r>
          </a:p>
        </p:txBody>
      </p:sp>
      <p:sp>
        <p:nvSpPr>
          <p:cNvPr id="7" name="Rectangle 6">
            <a:extLst>
              <a:ext uri="{FF2B5EF4-FFF2-40B4-BE49-F238E27FC236}">
                <a16:creationId xmlns:a16="http://schemas.microsoft.com/office/drawing/2014/main" id="{8F78417C-A95A-4670-BD3E-8C653C0FC293}"/>
              </a:ext>
            </a:extLst>
          </p:cNvPr>
          <p:cNvSpPr/>
          <p:nvPr/>
        </p:nvSpPr>
        <p:spPr>
          <a:xfrm>
            <a:off x="140375" y="3196143"/>
            <a:ext cx="8698825" cy="181588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marL="0" marR="0">
              <a:spcBef>
                <a:spcPts val="0"/>
              </a:spcBef>
              <a:spcAft>
                <a:spcPts val="0"/>
              </a:spcAft>
            </a:pPr>
            <a:r>
              <a:rPr lang="en-US" sz="2800" b="1" spc="50" dirty="0" err="1">
                <a:ln w="0"/>
                <a:solidFill>
                  <a:schemeClr val="bg2"/>
                </a:solidFill>
                <a:effectLst>
                  <a:innerShdw blurRad="63500" dist="50800" dir="13500000">
                    <a:srgbClr val="000000">
                      <a:alpha val="50000"/>
                    </a:srgbClr>
                  </a:innerShdw>
                </a:effectLst>
                <a:latin typeface="Galatia Sil" panose="02000600020000020004" pitchFamily="2" charset="0"/>
              </a:rPr>
              <a:t>λογικός</a:t>
            </a:r>
            <a:r>
              <a:rPr lang="en-US" sz="2800" b="1" spc="50" dirty="0">
                <a:ln w="0"/>
                <a:solidFill>
                  <a:schemeClr val="bg2"/>
                </a:solidFill>
                <a:effectLst>
                  <a:innerShdw blurRad="63500" dist="50800" dir="13500000">
                    <a:srgbClr val="000000">
                      <a:alpha val="50000"/>
                    </a:srgbClr>
                  </a:innerShdw>
                </a:effectLst>
                <a:latin typeface="Galatia Sil" panose="02000600020000020004" pitchFamily="2" charset="0"/>
              </a:rPr>
              <a:t> From </a:t>
            </a:r>
            <a:r>
              <a:rPr lang="en-US" sz="2800" b="1" spc="50" dirty="0" err="1">
                <a:ln w="0"/>
                <a:solidFill>
                  <a:schemeClr val="bg2"/>
                </a:solidFill>
                <a:effectLst>
                  <a:innerShdw blurRad="63500" dist="50800" dir="13500000">
                    <a:srgbClr val="000000">
                      <a:alpha val="50000"/>
                    </a:srgbClr>
                  </a:innerShdw>
                </a:effectLst>
                <a:latin typeface="Galatia Sil" panose="02000600020000020004" pitchFamily="2" charset="0"/>
              </a:rPr>
              <a:t>λόγος</a:t>
            </a:r>
            <a:r>
              <a:rPr lang="en-US" sz="2800" b="1" spc="50" dirty="0">
                <a:ln w="0"/>
                <a:solidFill>
                  <a:schemeClr val="bg2"/>
                </a:solidFill>
                <a:effectLst>
                  <a:innerShdw blurRad="63500" dist="50800" dir="13500000">
                    <a:srgbClr val="000000">
                      <a:alpha val="50000"/>
                    </a:srgbClr>
                  </a:innerShdw>
                </a:effectLst>
                <a:latin typeface="Galatia Sil" panose="02000600020000020004" pitchFamily="2" charset="0"/>
              </a:rPr>
              <a:t>. </a:t>
            </a:r>
            <a:r>
              <a:rPr lang="en-US" sz="2800" b="1" spc="50" dirty="0">
                <a:ln w="0"/>
                <a:solidFill>
                  <a:schemeClr val="bg2"/>
                </a:solidFill>
                <a:effectLst>
                  <a:innerShdw blurRad="63500" dist="50800" dir="13500000">
                    <a:srgbClr val="000000">
                      <a:alpha val="50000"/>
                    </a:srgbClr>
                  </a:innerShdw>
                </a:effectLst>
                <a:latin typeface="Calibri" panose="020F0502020204030204" pitchFamily="34" charset="0"/>
              </a:rPr>
              <a:t>Pertaining to reason and therefore reasonable, or pertaining to speech as reasonable expression. In Rom. 12:1, the "reasonable service" or worship. </a:t>
            </a:r>
            <a:r>
              <a:rPr lang="en-US" sz="2800" b="1" i="1" spc="50" dirty="0">
                <a:ln w="0"/>
                <a:solidFill>
                  <a:schemeClr val="bg2"/>
                </a:solidFill>
                <a:effectLst>
                  <a:innerShdw blurRad="63500" dist="50800" dir="13500000">
                    <a:srgbClr val="000000">
                      <a:alpha val="50000"/>
                    </a:srgbClr>
                  </a:innerShdw>
                </a:effectLst>
                <a:latin typeface="Calibri" panose="020F0502020204030204" pitchFamily="34" charset="0"/>
              </a:rPr>
              <a:t>Expository Dictionary</a:t>
            </a:r>
          </a:p>
        </p:txBody>
      </p:sp>
      <p:graphicFrame>
        <p:nvGraphicFramePr>
          <p:cNvPr id="9" name="Diagram 8">
            <a:extLst>
              <a:ext uri="{FF2B5EF4-FFF2-40B4-BE49-F238E27FC236}">
                <a16:creationId xmlns:a16="http://schemas.microsoft.com/office/drawing/2014/main" id="{0C0B86EA-0A31-4BEC-9BA2-C3916983E6F0}"/>
              </a:ext>
            </a:extLst>
          </p:cNvPr>
          <p:cNvGraphicFramePr/>
          <p:nvPr>
            <p:extLst>
              <p:ext uri="{D42A27DB-BD31-4B8C-83A1-F6EECF244321}">
                <p14:modId xmlns:p14="http://schemas.microsoft.com/office/powerpoint/2010/main" val="176406155"/>
              </p:ext>
            </p:extLst>
          </p:nvPr>
        </p:nvGraphicFramePr>
        <p:xfrm>
          <a:off x="1731967" y="29769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32203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 calcmode="lin" valueType="num">
                                      <p:cBhvr>
                                        <p:cTn id="14"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16" dur="500"/>
                                        <p:tgtEl>
                                          <p:spTgt spid="6">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9"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008313" cy="2632473"/>
          </a:xfrm>
        </p:spPr>
        <p:txBody>
          <a:bodyPr/>
          <a:lstStyle/>
          <a:p>
            <a:endParaRPr lang="en-US"/>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b="1" dirty="0"/>
              <a:t>Romans 12:2 </a:t>
            </a:r>
            <a:r>
              <a:rPr lang="en-US" sz="2800" dirty="0"/>
              <a:t>And do not be conformed to this world, but be transformed by the renewing of your mind, so that you may prove what the will of God is, that which is good and acceptable and perfect. </a:t>
            </a:r>
            <a:br>
              <a:rPr lang="en-US" sz="2800" dirty="0"/>
            </a:br>
            <a:endParaRPr lang="en-US" sz="2800" dirty="0"/>
          </a:p>
          <a:p>
            <a:pPr marL="137160" indent="0">
              <a:buNone/>
            </a:pPr>
            <a:br>
              <a:rPr lang="en-US" sz="2800" dirty="0"/>
            </a:br>
            <a:endParaRPr lang="en-US" sz="2800" dirty="0"/>
          </a:p>
          <a:p>
            <a:endParaRPr lang="en-US" sz="2800" dirty="0"/>
          </a:p>
        </p:txBody>
      </p:sp>
    </p:spTree>
    <p:extLst>
      <p:ext uri="{BB962C8B-B14F-4D97-AF65-F5344CB8AC3E}">
        <p14:creationId xmlns:p14="http://schemas.microsoft.com/office/powerpoint/2010/main" val="20254880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428999" cy="2632473"/>
          </a:xfrm>
        </p:spPr>
        <p:txBody>
          <a:bodyPr>
            <a:normAutofit/>
          </a:bodyPr>
          <a:lstStyle/>
          <a:p>
            <a:r>
              <a:rPr lang="en-US" sz="2800" b="1" dirty="0">
                <a:ln w="6600">
                  <a:solidFill>
                    <a:schemeClr val="accent2"/>
                  </a:solidFill>
                  <a:prstDash val="solid"/>
                </a:ln>
                <a:solidFill>
                  <a:srgbClr val="FFFFFF"/>
                </a:solidFill>
                <a:effectLst>
                  <a:outerShdw dist="38100" dir="2700000" algn="tl" rotWithShape="0">
                    <a:schemeClr val="accent2"/>
                  </a:outerShdw>
                </a:effectLst>
              </a:rPr>
              <a:t>Resisting Conformity</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dirty="0">
                <a:ln w="0"/>
                <a:solidFill>
                  <a:schemeClr val="accent5"/>
                </a:solidFill>
                <a:effectLst>
                  <a:outerShdw blurRad="38100" dist="25400" dir="5400000" algn="ctr" rotWithShape="0">
                    <a:srgbClr val="6E747A">
                      <a:alpha val="43000"/>
                    </a:srgbClr>
                  </a:outerShdw>
                </a:effectLst>
              </a:rPr>
              <a:t>Romans 12:2 And </a:t>
            </a:r>
            <a:r>
              <a:rPr lang="en-US" sz="2800" b="1" dirty="0">
                <a:ln w="6600">
                  <a:solidFill>
                    <a:schemeClr val="accent2"/>
                  </a:solidFill>
                  <a:prstDash val="solid"/>
                </a:ln>
                <a:solidFill>
                  <a:srgbClr val="FFFFFF"/>
                </a:solidFill>
                <a:effectLst>
                  <a:outerShdw dist="38100" dir="2700000" algn="tl" rotWithShape="0">
                    <a:schemeClr val="accent2"/>
                  </a:outerShdw>
                </a:effectLst>
              </a:rPr>
              <a:t>do not be conformed to this world</a:t>
            </a:r>
            <a:r>
              <a:rPr lang="en-US" sz="2800" dirty="0"/>
              <a:t>, </a:t>
            </a:r>
            <a:r>
              <a:rPr lang="en-US" sz="2800" dirty="0">
                <a:ln w="0"/>
                <a:solidFill>
                  <a:schemeClr val="accent5"/>
                </a:solidFill>
                <a:effectLst>
                  <a:outerShdw blurRad="38100" dist="25400" dir="5400000" algn="ctr" rotWithShape="0">
                    <a:srgbClr val="6E747A">
                      <a:alpha val="43000"/>
                    </a:srgbClr>
                  </a:outerShdw>
                </a:effectLst>
              </a:rPr>
              <a:t>but be transformed by the renewing of your mind, so that you may prove what the will of God is, that which is good and acceptable and perfect. </a:t>
            </a:r>
            <a:br>
              <a:rPr lang="en-US" sz="2800" dirty="0">
                <a:ln w="0"/>
                <a:solidFill>
                  <a:schemeClr val="accent5"/>
                </a:solidFill>
                <a:effectLst>
                  <a:outerShdw blurRad="38100" dist="25400" dir="5400000" algn="ctr" rotWithShape="0">
                    <a:srgbClr val="6E747A">
                      <a:alpha val="43000"/>
                    </a:srgbClr>
                  </a:outerShdw>
                </a:effectLst>
              </a:rPr>
            </a:br>
            <a:endParaRPr lang="en-US" sz="2800" dirty="0">
              <a:ln w="0"/>
              <a:solidFill>
                <a:schemeClr val="accent5"/>
              </a:solidFill>
              <a:effectLst>
                <a:outerShdw blurRad="38100" dist="25400" dir="5400000" algn="ctr" rotWithShape="0">
                  <a:srgbClr val="6E747A">
                    <a:alpha val="43000"/>
                  </a:srgbClr>
                </a:outerShdw>
              </a:effectLst>
            </a:endParaRPr>
          </a:p>
          <a:p>
            <a:pPr marL="137160" indent="0">
              <a:buNone/>
            </a:pPr>
            <a:br>
              <a:rPr lang="en-US" sz="2800" dirty="0"/>
            </a:br>
            <a:endParaRPr lang="en-US" sz="2800" dirty="0"/>
          </a:p>
          <a:p>
            <a:endParaRPr lang="en-US" sz="2800" dirty="0"/>
          </a:p>
        </p:txBody>
      </p:sp>
      <p:sp>
        <p:nvSpPr>
          <p:cNvPr id="6" name="TextBox 5">
            <a:extLst>
              <a:ext uri="{FF2B5EF4-FFF2-40B4-BE49-F238E27FC236}">
                <a16:creationId xmlns:a16="http://schemas.microsoft.com/office/drawing/2014/main" id="{4D9B9E38-AA1E-4089-8EB3-A727C1D99524}"/>
              </a:ext>
            </a:extLst>
          </p:cNvPr>
          <p:cNvSpPr txBox="1"/>
          <p:nvPr/>
        </p:nvSpPr>
        <p:spPr>
          <a:xfrm>
            <a:off x="2057400" y="3665754"/>
            <a:ext cx="5257800" cy="1200329"/>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Literally: resisting “the schemes of this age”</a:t>
            </a:r>
          </a:p>
        </p:txBody>
      </p:sp>
      <p:sp>
        <p:nvSpPr>
          <p:cNvPr id="7" name="Rectangle 6">
            <a:extLst>
              <a:ext uri="{FF2B5EF4-FFF2-40B4-BE49-F238E27FC236}">
                <a16:creationId xmlns:a16="http://schemas.microsoft.com/office/drawing/2014/main" id="{63D1B2D0-E546-4761-9099-82007588798F}"/>
              </a:ext>
            </a:extLst>
          </p:cNvPr>
          <p:cNvSpPr/>
          <p:nvPr/>
        </p:nvSpPr>
        <p:spPr>
          <a:xfrm>
            <a:off x="3434316" y="1428750"/>
            <a:ext cx="5334000" cy="138499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b="1" dirty="0"/>
              <a:t>Psalm 2:1 </a:t>
            </a:r>
            <a:r>
              <a:rPr lang="en-US" sz="2800" dirty="0"/>
              <a:t>Why are the nations in an uproar And the peoples devising a vain thing? </a:t>
            </a:r>
          </a:p>
        </p:txBody>
      </p:sp>
    </p:spTree>
    <p:extLst>
      <p:ext uri="{BB962C8B-B14F-4D97-AF65-F5344CB8AC3E}">
        <p14:creationId xmlns:p14="http://schemas.microsoft.com/office/powerpoint/2010/main" val="22470054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428999" cy="2632473"/>
          </a:xfrm>
        </p:spPr>
        <p:txBody>
          <a:bodyPr>
            <a:normAutofit/>
          </a:bodyPr>
          <a:lstStyle/>
          <a:p>
            <a:r>
              <a:rPr lang="en-US" sz="2800" dirty="0"/>
              <a:t>Resisting Conformity</a:t>
            </a:r>
          </a:p>
          <a:p>
            <a:r>
              <a:rPr lang="en-US" sz="2800" b="1" dirty="0">
                <a:ln w="6600">
                  <a:solidFill>
                    <a:schemeClr val="accent2"/>
                  </a:solidFill>
                  <a:prstDash val="solid"/>
                </a:ln>
                <a:solidFill>
                  <a:srgbClr val="FFFFFF"/>
                </a:solidFill>
                <a:effectLst>
                  <a:outerShdw dist="38100" dir="2700000" algn="tl" rotWithShape="0">
                    <a:schemeClr val="accent2"/>
                  </a:outerShdw>
                </a:effectLst>
              </a:rPr>
              <a:t>Allowing God to Transform you</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dirty="0">
                <a:ln w="0"/>
                <a:solidFill>
                  <a:schemeClr val="accent5"/>
                </a:solidFill>
                <a:effectLst>
                  <a:outerShdw blurRad="38100" dist="25400" dir="5400000" algn="ctr" rotWithShape="0">
                    <a:srgbClr val="6E747A">
                      <a:alpha val="43000"/>
                    </a:srgbClr>
                  </a:outerShdw>
                </a:effectLst>
              </a:rPr>
              <a:t>Romans 12:2 And do not be conformed to this world, </a:t>
            </a:r>
            <a:r>
              <a:rPr lang="en-US" sz="2800" b="1" dirty="0">
                <a:ln w="6600">
                  <a:solidFill>
                    <a:schemeClr val="accent2"/>
                  </a:solidFill>
                  <a:prstDash val="solid"/>
                </a:ln>
                <a:solidFill>
                  <a:srgbClr val="FFFFFF"/>
                </a:solidFill>
                <a:effectLst>
                  <a:outerShdw dist="38100" dir="2700000" algn="tl" rotWithShape="0">
                    <a:schemeClr val="accent2"/>
                  </a:outerShdw>
                </a:effectLst>
              </a:rPr>
              <a:t>but be transformed </a:t>
            </a:r>
            <a:r>
              <a:rPr lang="en-US" sz="2800" dirty="0">
                <a:ln w="0"/>
                <a:solidFill>
                  <a:schemeClr val="accent5"/>
                </a:solidFill>
                <a:effectLst>
                  <a:outerShdw blurRad="38100" dist="25400" dir="5400000" algn="ctr" rotWithShape="0">
                    <a:srgbClr val="6E747A">
                      <a:alpha val="43000"/>
                    </a:srgbClr>
                  </a:outerShdw>
                </a:effectLst>
              </a:rPr>
              <a:t>by the renewing of your mind, so that you may prove what the will of God is, that which is good and acceptable and perfect. </a:t>
            </a:r>
            <a:br>
              <a:rPr lang="en-US" sz="2800" dirty="0">
                <a:ln w="0"/>
                <a:solidFill>
                  <a:schemeClr val="accent5"/>
                </a:solidFill>
                <a:effectLst>
                  <a:outerShdw blurRad="38100" dist="25400" dir="5400000" algn="ctr" rotWithShape="0">
                    <a:srgbClr val="6E747A">
                      <a:alpha val="43000"/>
                    </a:srgbClr>
                  </a:outerShdw>
                </a:effectLst>
              </a:rPr>
            </a:br>
            <a:endParaRPr lang="en-US" sz="2800" dirty="0">
              <a:ln w="0"/>
              <a:solidFill>
                <a:schemeClr val="accent5"/>
              </a:solidFill>
              <a:effectLst>
                <a:outerShdw blurRad="38100" dist="25400" dir="5400000" algn="ctr" rotWithShape="0">
                  <a:srgbClr val="6E747A">
                    <a:alpha val="43000"/>
                  </a:srgbClr>
                </a:outerShdw>
              </a:effectLst>
            </a:endParaRPr>
          </a:p>
          <a:p>
            <a:pPr marL="137160" indent="0">
              <a:buNone/>
            </a:pPr>
            <a:br>
              <a:rPr lang="en-US" sz="2800" dirty="0"/>
            </a:br>
            <a:endParaRPr lang="en-US" sz="2800" dirty="0"/>
          </a:p>
          <a:p>
            <a:endParaRPr lang="en-US" sz="2800" dirty="0"/>
          </a:p>
        </p:txBody>
      </p:sp>
      <p:sp>
        <p:nvSpPr>
          <p:cNvPr id="5" name="Rectangle 4">
            <a:extLst>
              <a:ext uri="{FF2B5EF4-FFF2-40B4-BE49-F238E27FC236}">
                <a16:creationId xmlns:a16="http://schemas.microsoft.com/office/drawing/2014/main" id="{10C5D7CB-F1C8-44C5-9F85-DF663C337ABB}"/>
              </a:ext>
            </a:extLst>
          </p:cNvPr>
          <p:cNvSpPr/>
          <p:nvPr/>
        </p:nvSpPr>
        <p:spPr>
          <a:xfrm>
            <a:off x="3434316" y="1724113"/>
            <a:ext cx="5507665" cy="3108543"/>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0" marR="0">
              <a:spcBef>
                <a:spcPts val="0"/>
              </a:spcBef>
              <a:spcAft>
                <a:spcPts val="0"/>
              </a:spcAft>
            </a:pPr>
            <a:r>
              <a:rPr lang="en-US" sz="2800" dirty="0" err="1">
                <a:latin typeface="Galatia Sil" panose="02000600020000020004" pitchFamily="2" charset="0"/>
              </a:rPr>
              <a:t>μετ</a:t>
            </a:r>
            <a:r>
              <a:rPr lang="en-US" sz="2800" dirty="0">
                <a:latin typeface="Galatia Sil" panose="02000600020000020004" pitchFamily="2" charset="0"/>
              </a:rPr>
              <a:t>αμορφόω</a:t>
            </a:r>
            <a:r>
              <a:rPr lang="en-US" sz="2800" dirty="0">
                <a:latin typeface="Calibri" panose="020F0502020204030204" pitchFamily="34" charset="0"/>
              </a:rPr>
              <a:t> describes Christ's transfiguration (i.e., the transformation of his physical appearance) on the mountain, whereby his three disciples are granted a momentary glimpse of his heavenly glory. </a:t>
            </a:r>
            <a:r>
              <a:rPr lang="en-US" sz="2800" i="1" dirty="0">
                <a:latin typeface="Calibri" panose="020F0502020204030204" pitchFamily="34" charset="0"/>
              </a:rPr>
              <a:t>Expository Dictionary</a:t>
            </a:r>
            <a:endParaRPr lang="en-US" sz="2800" i="1" dirty="0">
              <a:effectLst/>
              <a:latin typeface="Calibri" panose="020F0502020204030204" pitchFamily="34" charset="0"/>
            </a:endParaRPr>
          </a:p>
        </p:txBody>
      </p:sp>
      <p:sp>
        <p:nvSpPr>
          <p:cNvPr id="8" name="Rectangle 7">
            <a:extLst>
              <a:ext uri="{FF2B5EF4-FFF2-40B4-BE49-F238E27FC236}">
                <a16:creationId xmlns:a16="http://schemas.microsoft.com/office/drawing/2014/main" id="{B970B31F-0FAE-436B-B826-A7F2507AB08E}"/>
              </a:ext>
            </a:extLst>
          </p:cNvPr>
          <p:cNvSpPr/>
          <p:nvPr/>
        </p:nvSpPr>
        <p:spPr>
          <a:xfrm>
            <a:off x="3407734" y="2316398"/>
            <a:ext cx="5507665" cy="22467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wrap="square">
            <a:spAutoFit/>
          </a:bodyPr>
          <a:lstStyle/>
          <a:p>
            <a:pPr marL="0" marR="0">
              <a:spcBef>
                <a:spcPts val="0"/>
              </a:spcBef>
              <a:spcAft>
                <a:spcPts val="0"/>
              </a:spcAft>
            </a:pPr>
            <a:r>
              <a:rPr lang="en-US" sz="2800" b="1" spc="50" dirty="0">
                <a:ln w="0"/>
                <a:solidFill>
                  <a:schemeClr val="bg2"/>
                </a:solidFill>
                <a:effectLst>
                  <a:innerShdw blurRad="63500" dist="50800" dir="13500000">
                    <a:srgbClr val="000000">
                      <a:alpha val="50000"/>
                    </a:srgbClr>
                  </a:innerShdw>
                </a:effectLst>
              </a:rPr>
              <a:t>1 Corinthians 2:16 (NASB) </a:t>
            </a:r>
            <a:r>
              <a:rPr lang="en-US" sz="2800" b="1" spc="50" baseline="30000" dirty="0">
                <a:ln w="0"/>
                <a:solidFill>
                  <a:schemeClr val="bg2"/>
                </a:solidFill>
                <a:effectLst>
                  <a:innerShdw blurRad="63500" dist="50800" dir="13500000">
                    <a:srgbClr val="000000">
                      <a:alpha val="50000"/>
                    </a:srgbClr>
                  </a:innerShdw>
                </a:effectLst>
              </a:rPr>
              <a:t>16 </a:t>
            </a:r>
            <a:r>
              <a:rPr lang="en-US" sz="2800" b="1" spc="50" dirty="0">
                <a:ln w="0"/>
                <a:solidFill>
                  <a:schemeClr val="bg2"/>
                </a:solidFill>
                <a:effectLst>
                  <a:innerShdw blurRad="63500" dist="50800" dir="13500000">
                    <a:srgbClr val="000000">
                      <a:alpha val="50000"/>
                    </a:srgbClr>
                  </a:innerShdw>
                </a:effectLst>
              </a:rPr>
              <a:t> For WHO HAS KNOWN THE MIND OF THE LORD, THAT HE WILL INSTRUCT HIM? But we have the mind of Christ. </a:t>
            </a:r>
            <a:endParaRPr lang="en-US" sz="2800" b="1" i="1" spc="50" dirty="0">
              <a:ln w="0"/>
              <a:solidFill>
                <a:schemeClr val="bg2"/>
              </a:solidFill>
              <a:effectLst>
                <a:innerShdw blurRad="63500" dist="50800" dir="13500000">
                  <a:srgbClr val="000000">
                    <a:alpha val="50000"/>
                  </a:srgbClr>
                </a:innerShdw>
              </a:effectLst>
              <a:latin typeface="Calibri" panose="020F0502020204030204" pitchFamily="34" charset="0"/>
            </a:endParaRPr>
          </a:p>
        </p:txBody>
      </p:sp>
    </p:spTree>
    <p:extLst>
      <p:ext uri="{BB962C8B-B14F-4D97-AF65-F5344CB8AC3E}">
        <p14:creationId xmlns:p14="http://schemas.microsoft.com/office/powerpoint/2010/main" val="29051714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428999" cy="2632473"/>
          </a:xfrm>
        </p:spPr>
        <p:txBody>
          <a:bodyPr>
            <a:normAutofit/>
          </a:bodyPr>
          <a:lstStyle/>
          <a:p>
            <a:r>
              <a:rPr lang="en-US" sz="2800" dirty="0"/>
              <a:t>Resisting Conformity</a:t>
            </a:r>
          </a:p>
          <a:p>
            <a:r>
              <a:rPr lang="en-US" sz="2800" b="1" dirty="0">
                <a:ln w="6600">
                  <a:solidFill>
                    <a:schemeClr val="accent2"/>
                  </a:solidFill>
                  <a:prstDash val="solid"/>
                </a:ln>
                <a:solidFill>
                  <a:srgbClr val="FFFFFF"/>
                </a:solidFill>
                <a:effectLst>
                  <a:outerShdw dist="38100" dir="2700000" algn="tl" rotWithShape="0">
                    <a:schemeClr val="accent2"/>
                  </a:outerShdw>
                </a:effectLst>
              </a:rPr>
              <a:t>Allowing God to Transform you</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dirty="0">
                <a:ln w="0"/>
                <a:solidFill>
                  <a:schemeClr val="accent5"/>
                </a:solidFill>
                <a:effectLst>
                  <a:outerShdw blurRad="38100" dist="25400" dir="5400000" algn="ctr" rotWithShape="0">
                    <a:srgbClr val="6E747A">
                      <a:alpha val="43000"/>
                    </a:srgbClr>
                  </a:outerShdw>
                </a:effectLst>
              </a:rPr>
              <a:t>Romans 12:2 And do not be conformed to this world, </a:t>
            </a:r>
            <a:r>
              <a:rPr lang="en-US" sz="2800" b="1" dirty="0">
                <a:ln w="6600">
                  <a:solidFill>
                    <a:schemeClr val="accent2"/>
                  </a:solidFill>
                  <a:prstDash val="solid"/>
                </a:ln>
                <a:solidFill>
                  <a:srgbClr val="FFFFFF"/>
                </a:solidFill>
                <a:effectLst>
                  <a:outerShdw dist="38100" dir="2700000" algn="tl" rotWithShape="0">
                    <a:schemeClr val="accent2"/>
                  </a:outerShdw>
                </a:effectLst>
              </a:rPr>
              <a:t>but be transformed </a:t>
            </a:r>
            <a:r>
              <a:rPr lang="en-US" sz="2800" dirty="0">
                <a:ln w="0"/>
                <a:solidFill>
                  <a:schemeClr val="accent5"/>
                </a:solidFill>
                <a:effectLst>
                  <a:outerShdw blurRad="38100" dist="25400" dir="5400000" algn="ctr" rotWithShape="0">
                    <a:srgbClr val="6E747A">
                      <a:alpha val="43000"/>
                    </a:srgbClr>
                  </a:outerShdw>
                </a:effectLst>
              </a:rPr>
              <a:t>by the renewing of your mind, so that you may prove what the will of God is, that which is good and acceptable and perfect. </a:t>
            </a:r>
            <a:br>
              <a:rPr lang="en-US" sz="2800" dirty="0">
                <a:ln w="0"/>
                <a:solidFill>
                  <a:schemeClr val="accent5"/>
                </a:solidFill>
                <a:effectLst>
                  <a:outerShdw blurRad="38100" dist="25400" dir="5400000" algn="ctr" rotWithShape="0">
                    <a:srgbClr val="6E747A">
                      <a:alpha val="43000"/>
                    </a:srgbClr>
                  </a:outerShdw>
                </a:effectLst>
              </a:rPr>
            </a:br>
            <a:endParaRPr lang="en-US" sz="2800" dirty="0">
              <a:ln w="0"/>
              <a:solidFill>
                <a:schemeClr val="accent5"/>
              </a:solidFill>
              <a:effectLst>
                <a:outerShdw blurRad="38100" dist="25400" dir="5400000" algn="ctr" rotWithShape="0">
                  <a:srgbClr val="6E747A">
                    <a:alpha val="43000"/>
                  </a:srgbClr>
                </a:outerShdw>
              </a:effectLst>
            </a:endParaRPr>
          </a:p>
          <a:p>
            <a:pPr marL="137160" indent="0">
              <a:buNone/>
            </a:pPr>
            <a:br>
              <a:rPr lang="en-US" sz="2800" dirty="0"/>
            </a:br>
            <a:endParaRPr lang="en-US" sz="2800" dirty="0"/>
          </a:p>
          <a:p>
            <a:endParaRPr lang="en-US" sz="2800" dirty="0"/>
          </a:p>
        </p:txBody>
      </p:sp>
    </p:spTree>
    <p:extLst>
      <p:ext uri="{BB962C8B-B14F-4D97-AF65-F5344CB8AC3E}">
        <p14:creationId xmlns:p14="http://schemas.microsoft.com/office/powerpoint/2010/main" val="31190139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428999" cy="2632473"/>
          </a:xfrm>
        </p:spPr>
        <p:txBody>
          <a:bodyPr>
            <a:normAutofit/>
          </a:bodyPr>
          <a:lstStyle/>
          <a:p>
            <a:r>
              <a:rPr lang="en-US" sz="2800" dirty="0"/>
              <a:t>Resisting Conformity</a:t>
            </a:r>
          </a:p>
          <a:p>
            <a:r>
              <a:rPr lang="en-US" sz="2800" dirty="0"/>
              <a:t>Allowing God to Transform you</a:t>
            </a:r>
          </a:p>
          <a:p>
            <a:r>
              <a:rPr lang="en-US" sz="2800" b="1" dirty="0">
                <a:ln w="6600">
                  <a:solidFill>
                    <a:schemeClr val="accent2"/>
                  </a:solidFill>
                  <a:prstDash val="solid"/>
                </a:ln>
                <a:solidFill>
                  <a:srgbClr val="FFFFFF"/>
                </a:solidFill>
                <a:effectLst>
                  <a:outerShdw dist="38100" dir="2700000" algn="tl" rotWithShape="0">
                    <a:schemeClr val="accent2"/>
                  </a:outerShdw>
                </a:effectLst>
              </a:rPr>
              <a:t>By Mental Renewal</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dirty="0">
                <a:ln w="0"/>
                <a:solidFill>
                  <a:schemeClr val="accent5"/>
                </a:solidFill>
                <a:effectLst>
                  <a:outerShdw blurRad="38100" dist="25400" dir="5400000" algn="ctr" rotWithShape="0">
                    <a:srgbClr val="6E747A">
                      <a:alpha val="43000"/>
                    </a:srgbClr>
                  </a:outerShdw>
                </a:effectLst>
              </a:rPr>
              <a:t>Romans 12:2 And do not be conformed to this world, but be transformed </a:t>
            </a:r>
            <a:r>
              <a:rPr lang="en-US" sz="2800" b="1" dirty="0">
                <a:ln w="6600">
                  <a:solidFill>
                    <a:schemeClr val="accent2"/>
                  </a:solidFill>
                  <a:prstDash val="solid"/>
                </a:ln>
                <a:solidFill>
                  <a:srgbClr val="FFFFFF"/>
                </a:solidFill>
                <a:effectLst>
                  <a:outerShdw dist="38100" dir="2700000" algn="tl" rotWithShape="0">
                    <a:schemeClr val="accent2"/>
                  </a:outerShdw>
                </a:effectLst>
              </a:rPr>
              <a:t>by the renewing of your mind</a:t>
            </a:r>
            <a:r>
              <a:rPr lang="en-US" sz="2800" dirty="0">
                <a:ln w="0"/>
                <a:solidFill>
                  <a:schemeClr val="accent5"/>
                </a:solidFill>
                <a:effectLst>
                  <a:outerShdw blurRad="38100" dist="25400" dir="5400000" algn="ctr" rotWithShape="0">
                    <a:srgbClr val="6E747A">
                      <a:alpha val="43000"/>
                    </a:srgbClr>
                  </a:outerShdw>
                </a:effectLst>
              </a:rPr>
              <a:t>, so that you may prove what the will of God is, that which is good and acceptable and perfect. </a:t>
            </a:r>
            <a:br>
              <a:rPr lang="en-US" sz="2800" dirty="0">
                <a:ln w="0"/>
                <a:solidFill>
                  <a:schemeClr val="accent5"/>
                </a:solidFill>
                <a:effectLst>
                  <a:outerShdw blurRad="38100" dist="25400" dir="5400000" algn="ctr" rotWithShape="0">
                    <a:srgbClr val="6E747A">
                      <a:alpha val="43000"/>
                    </a:srgbClr>
                  </a:outerShdw>
                </a:effectLst>
              </a:rPr>
            </a:br>
            <a:endParaRPr lang="en-US" sz="2800" dirty="0">
              <a:ln w="0"/>
              <a:solidFill>
                <a:schemeClr val="accent5"/>
              </a:solidFill>
              <a:effectLst>
                <a:outerShdw blurRad="38100" dist="25400" dir="5400000" algn="ctr" rotWithShape="0">
                  <a:srgbClr val="6E747A">
                    <a:alpha val="43000"/>
                  </a:srgbClr>
                </a:outerShdw>
              </a:effectLst>
            </a:endParaRPr>
          </a:p>
          <a:p>
            <a:pPr marL="137160" indent="0">
              <a:buNone/>
            </a:pPr>
            <a:br>
              <a:rPr lang="en-US" sz="2800" dirty="0"/>
            </a:br>
            <a:endParaRPr lang="en-US" sz="2800" dirty="0"/>
          </a:p>
          <a:p>
            <a:endParaRPr lang="en-US" sz="2800" dirty="0"/>
          </a:p>
        </p:txBody>
      </p:sp>
      <p:graphicFrame>
        <p:nvGraphicFramePr>
          <p:cNvPr id="5" name="Diagram 4">
            <a:extLst>
              <a:ext uri="{FF2B5EF4-FFF2-40B4-BE49-F238E27FC236}">
                <a16:creationId xmlns:a16="http://schemas.microsoft.com/office/drawing/2014/main" id="{0B158C06-074A-4B7F-A04F-3515CB01DCE1}"/>
              </a:ext>
            </a:extLst>
          </p:cNvPr>
          <p:cNvGraphicFramePr/>
          <p:nvPr>
            <p:extLst>
              <p:ext uri="{D42A27DB-BD31-4B8C-83A1-F6EECF244321}">
                <p14:modId xmlns:p14="http://schemas.microsoft.com/office/powerpoint/2010/main" val="251013238"/>
              </p:ext>
            </p:extLst>
          </p:nvPr>
        </p:nvGraphicFramePr>
        <p:xfrm>
          <a:off x="3586716" y="2190750"/>
          <a:ext cx="4876800" cy="274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0BFC8ED-B4B9-4712-BFB4-12270E79B4E3}"/>
              </a:ext>
            </a:extLst>
          </p:cNvPr>
          <p:cNvPicPr>
            <a:picLocks noChangeAspect="1"/>
          </p:cNvPicPr>
          <p:nvPr/>
        </p:nvPicPr>
        <p:blipFill>
          <a:blip r:embed="rId8"/>
          <a:stretch>
            <a:fillRect/>
          </a:stretch>
        </p:blipFill>
        <p:spPr>
          <a:xfrm>
            <a:off x="304800" y="2609879"/>
            <a:ext cx="8362950" cy="2190750"/>
          </a:xfrm>
          <a:prstGeom prst="rect">
            <a:avLst/>
          </a:prstGeom>
        </p:spPr>
      </p:pic>
      <p:sp>
        <p:nvSpPr>
          <p:cNvPr id="7" name="Rectangle 6">
            <a:extLst>
              <a:ext uri="{FF2B5EF4-FFF2-40B4-BE49-F238E27FC236}">
                <a16:creationId xmlns:a16="http://schemas.microsoft.com/office/drawing/2014/main" id="{E704C75D-F0EB-45AF-B55E-6ADF63D61243}"/>
              </a:ext>
            </a:extLst>
          </p:cNvPr>
          <p:cNvSpPr/>
          <p:nvPr/>
        </p:nvSpPr>
        <p:spPr>
          <a:xfrm>
            <a:off x="2020570" y="4045951"/>
            <a:ext cx="272382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Renewal</a:t>
            </a:r>
          </a:p>
        </p:txBody>
      </p:sp>
    </p:spTree>
    <p:extLst>
      <p:ext uri="{BB962C8B-B14F-4D97-AF65-F5344CB8AC3E}">
        <p14:creationId xmlns:p14="http://schemas.microsoft.com/office/powerpoint/2010/main" val="41571383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819150"/>
            <a:ext cx="3205716" cy="871538"/>
          </a:xfrm>
        </p:spPr>
        <p:txBody>
          <a:bodyPr>
            <a:noAutofit/>
            <a:scene3d>
              <a:camera prst="orthographicFront"/>
              <a:lightRig rig="soft" dir="t">
                <a:rot lat="0" lon="0" rev="16800000"/>
              </a:lightRig>
            </a:scene3d>
            <a:sp3d extrusionH="57150" prstMaterial="softEdge">
              <a:bevelT w="82550" h="38100" prst="coolSlant"/>
            </a:sp3d>
          </a:bodyPr>
          <a:lstStyle/>
          <a:p>
            <a:r>
              <a:rPr lang="en-US" sz="4000" b="1" dirty="0">
                <a:ln w="22225">
                  <a:solidFill>
                    <a:schemeClr val="accent2"/>
                  </a:solidFill>
                  <a:prstDash val="solid"/>
                </a:ln>
                <a:solidFill>
                  <a:schemeClr val="accent2">
                    <a:lumMod val="40000"/>
                    <a:lumOff val="60000"/>
                  </a:schemeClr>
                </a:solidFill>
                <a:effectLst/>
              </a:rPr>
              <a:t>Walking Daily With God</a:t>
            </a:r>
            <a:endParaRPr lang="en-US" sz="4000" b="1" i="1" u="sng" dirty="0">
              <a:ln w="22225">
                <a:solidFill>
                  <a:schemeClr val="accent2"/>
                </a:solidFill>
                <a:prstDash val="solid"/>
              </a:ln>
              <a:solidFill>
                <a:schemeClr val="accent2">
                  <a:lumMod val="40000"/>
                  <a:lumOff val="60000"/>
                </a:schemeClr>
              </a:solidFill>
              <a:effectLst/>
            </a:endParaRPr>
          </a:p>
        </p:txBody>
      </p:sp>
      <p:sp>
        <p:nvSpPr>
          <p:cNvPr id="4" name="Text Placeholder 3">
            <a:extLst>
              <a:ext uri="{FF2B5EF4-FFF2-40B4-BE49-F238E27FC236}">
                <a16:creationId xmlns:a16="http://schemas.microsoft.com/office/drawing/2014/main" id="{261FB7DB-D177-46D1-BA01-98CE35BAAC0E}"/>
              </a:ext>
            </a:extLst>
          </p:cNvPr>
          <p:cNvSpPr>
            <a:spLocks noGrp="1"/>
          </p:cNvSpPr>
          <p:nvPr>
            <p:ph type="body" idx="2"/>
          </p:nvPr>
        </p:nvSpPr>
        <p:spPr>
          <a:xfrm>
            <a:off x="228601" y="1962149"/>
            <a:ext cx="3428999" cy="2632473"/>
          </a:xfrm>
        </p:spPr>
        <p:txBody>
          <a:bodyPr>
            <a:normAutofit/>
          </a:bodyPr>
          <a:lstStyle/>
          <a:p>
            <a:r>
              <a:rPr lang="en-US" sz="2800" dirty="0"/>
              <a:t>Resisting Conformity</a:t>
            </a:r>
          </a:p>
          <a:p>
            <a:r>
              <a:rPr lang="en-US" sz="2800" dirty="0"/>
              <a:t>Allowing God to Transform you</a:t>
            </a:r>
          </a:p>
          <a:p>
            <a:r>
              <a:rPr lang="en-US" sz="2800" dirty="0"/>
              <a:t>By Mental Renewal</a:t>
            </a:r>
          </a:p>
          <a:p>
            <a:r>
              <a:rPr lang="en-US" sz="2800" b="1" dirty="0">
                <a:ln w="6600">
                  <a:solidFill>
                    <a:schemeClr val="accent2"/>
                  </a:solidFill>
                  <a:prstDash val="solid"/>
                </a:ln>
                <a:solidFill>
                  <a:srgbClr val="FFFFFF"/>
                </a:solidFill>
                <a:effectLst>
                  <a:outerShdw dist="38100" dir="2700000" algn="tl" rotWithShape="0">
                    <a:schemeClr val="accent2"/>
                  </a:outerShdw>
                </a:effectLst>
              </a:rPr>
              <a:t>Enjoying a New Life!</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sz="half" idx="1"/>
          </p:nvPr>
        </p:nvSpPr>
        <p:spPr>
          <a:xfrm>
            <a:off x="3657600" y="204788"/>
            <a:ext cx="5181600" cy="4389835"/>
          </a:xfrm>
        </p:spPr>
        <p:txBody>
          <a:bodyPr>
            <a:noAutofit/>
          </a:bodyPr>
          <a:lstStyle/>
          <a:p>
            <a:pPr marL="137160" indent="0">
              <a:buNone/>
            </a:pPr>
            <a:r>
              <a:rPr lang="en-US" sz="2800" dirty="0">
                <a:ln w="0"/>
                <a:solidFill>
                  <a:schemeClr val="accent5"/>
                </a:solidFill>
                <a:effectLst>
                  <a:outerShdw blurRad="38100" dist="25400" dir="5400000" algn="ctr" rotWithShape="0">
                    <a:srgbClr val="6E747A">
                      <a:alpha val="43000"/>
                    </a:srgbClr>
                  </a:outerShdw>
                </a:effectLst>
              </a:rPr>
              <a:t>Romans 12:2 And do not be conformed to this world, but be transformed by the renewing of your mind, </a:t>
            </a:r>
            <a:r>
              <a:rPr lang="en-US" sz="2800" b="1" dirty="0">
                <a:ln w="6600">
                  <a:solidFill>
                    <a:schemeClr val="accent2"/>
                  </a:solidFill>
                  <a:prstDash val="solid"/>
                </a:ln>
                <a:solidFill>
                  <a:srgbClr val="FFFFFF"/>
                </a:solidFill>
                <a:effectLst>
                  <a:outerShdw dist="38100" dir="2700000" algn="tl" rotWithShape="0">
                    <a:schemeClr val="accent2"/>
                  </a:outerShdw>
                </a:effectLst>
              </a:rPr>
              <a:t>so that you may prove what the will of God is, that which is good and acceptable and perfect</a:t>
            </a:r>
            <a:r>
              <a:rPr lang="en-US" sz="2800" dirty="0">
                <a:ln w="0"/>
                <a:solidFill>
                  <a:schemeClr val="accent5"/>
                </a:solidFill>
                <a:effectLst>
                  <a:outerShdw blurRad="38100" dist="25400" dir="5400000" algn="ctr" rotWithShape="0">
                    <a:srgbClr val="6E747A">
                      <a:alpha val="43000"/>
                    </a:srgbClr>
                  </a:outerShdw>
                </a:effectLst>
              </a:rPr>
              <a:t>. </a:t>
            </a:r>
            <a:br>
              <a:rPr lang="en-US" sz="2800" dirty="0">
                <a:ln w="0"/>
                <a:solidFill>
                  <a:schemeClr val="accent5"/>
                </a:solidFill>
                <a:effectLst>
                  <a:outerShdw blurRad="38100" dist="25400" dir="5400000" algn="ctr" rotWithShape="0">
                    <a:srgbClr val="6E747A">
                      <a:alpha val="43000"/>
                    </a:srgbClr>
                  </a:outerShdw>
                </a:effectLst>
              </a:rPr>
            </a:br>
            <a:endParaRPr lang="en-US" sz="2800" dirty="0">
              <a:ln w="0"/>
              <a:solidFill>
                <a:schemeClr val="accent5"/>
              </a:solidFill>
              <a:effectLst>
                <a:outerShdw blurRad="38100" dist="25400" dir="5400000" algn="ctr" rotWithShape="0">
                  <a:srgbClr val="6E747A">
                    <a:alpha val="43000"/>
                  </a:srgbClr>
                </a:outerShdw>
              </a:effectLst>
            </a:endParaRPr>
          </a:p>
          <a:p>
            <a:pPr marL="137160" indent="0">
              <a:buNone/>
            </a:pPr>
            <a:br>
              <a:rPr lang="en-US" sz="2800" dirty="0"/>
            </a:br>
            <a:endParaRPr lang="en-US" sz="2800" dirty="0"/>
          </a:p>
          <a:p>
            <a:endParaRPr lang="en-US" sz="2800" dirty="0"/>
          </a:p>
        </p:txBody>
      </p:sp>
      <p:sp>
        <p:nvSpPr>
          <p:cNvPr id="8" name="Rectangle 7">
            <a:extLst>
              <a:ext uri="{FF2B5EF4-FFF2-40B4-BE49-F238E27FC236}">
                <a16:creationId xmlns:a16="http://schemas.microsoft.com/office/drawing/2014/main" id="{B87BD196-BC32-4793-A307-43A534489943}"/>
              </a:ext>
            </a:extLst>
          </p:cNvPr>
          <p:cNvSpPr/>
          <p:nvPr/>
        </p:nvSpPr>
        <p:spPr>
          <a:xfrm>
            <a:off x="4114800" y="3619693"/>
            <a:ext cx="377383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a:t>Like Abraham: “and he was called God's friend. </a:t>
            </a:r>
          </a:p>
        </p:txBody>
      </p:sp>
    </p:spTree>
    <p:extLst>
      <p:ext uri="{BB962C8B-B14F-4D97-AF65-F5344CB8AC3E}">
        <p14:creationId xmlns:p14="http://schemas.microsoft.com/office/powerpoint/2010/main" val="5008397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F40D-32DF-4461-A9CF-1A315E05C4E8}"/>
              </a:ext>
            </a:extLst>
          </p:cNvPr>
          <p:cNvSpPr>
            <a:spLocks noGrp="1"/>
          </p:cNvSpPr>
          <p:nvPr>
            <p:ph type="title"/>
          </p:nvPr>
        </p:nvSpPr>
        <p:spPr>
          <a:xfrm>
            <a:off x="0" y="-683"/>
            <a:ext cx="8686800" cy="857250"/>
          </a:xfrm>
        </p:spPr>
        <p:txBody>
          <a:bodyPr>
            <a:noAutofit/>
          </a:bodyPr>
          <a:lstStyle/>
          <a:p>
            <a:r>
              <a:rPr lang="en-US" sz="5400" dirty="0">
                <a:solidFill>
                  <a:schemeClr val="accent3"/>
                </a:solidFill>
              </a:rPr>
              <a:t>Some of God’s Friends…</a:t>
            </a:r>
          </a:p>
        </p:txBody>
      </p:sp>
      <p:graphicFrame>
        <p:nvGraphicFramePr>
          <p:cNvPr id="5" name="Diagram 4">
            <a:extLst>
              <a:ext uri="{FF2B5EF4-FFF2-40B4-BE49-F238E27FC236}">
                <a16:creationId xmlns:a16="http://schemas.microsoft.com/office/drawing/2014/main" id="{124B6FBF-9238-42C0-BE95-4FF58867FC52}"/>
              </a:ext>
            </a:extLst>
          </p:cNvPr>
          <p:cNvGraphicFramePr/>
          <p:nvPr>
            <p:extLst>
              <p:ext uri="{D42A27DB-BD31-4B8C-83A1-F6EECF244321}">
                <p14:modId xmlns:p14="http://schemas.microsoft.com/office/powerpoint/2010/main" val="2169123966"/>
              </p:ext>
            </p:extLst>
          </p:nvPr>
        </p:nvGraphicFramePr>
        <p:xfrm>
          <a:off x="304800" y="2372827"/>
          <a:ext cx="85344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B4BE54B7-576A-44DC-8AD1-1A0BD730FE10}"/>
              </a:ext>
            </a:extLst>
          </p:cNvPr>
          <p:cNvSpPr/>
          <p:nvPr/>
        </p:nvSpPr>
        <p:spPr>
          <a:xfrm>
            <a:off x="533400" y="1123950"/>
            <a:ext cx="7239000" cy="954107"/>
          </a:xfrm>
          <a:prstGeom prst="rect">
            <a:avLst/>
          </a:prstGeom>
        </p:spPr>
        <p:txBody>
          <a:bodyPr wrap="square">
            <a:spAutoFit/>
          </a:bodyPr>
          <a:lstStyle/>
          <a:p>
            <a:r>
              <a:rPr lang="en-US" sz="2800" i="1" dirty="0">
                <a:latin typeface="Tahoma" panose="020B0604030504040204" pitchFamily="34" charset="0"/>
                <a:ea typeface="Tahoma" panose="020B0604030504040204" pitchFamily="34" charset="0"/>
                <a:cs typeface="Tahoma" panose="020B0604030504040204" pitchFamily="34" charset="0"/>
              </a:rPr>
              <a:t>Romans 9:8 </a:t>
            </a:r>
            <a:r>
              <a:rPr lang="en-US" sz="2800" dirty="0">
                <a:latin typeface="Tahoma" panose="020B0604030504040204" pitchFamily="34" charset="0"/>
                <a:ea typeface="Tahoma" panose="020B0604030504040204" pitchFamily="34" charset="0"/>
                <a:cs typeface="Tahoma" panose="020B0604030504040204" pitchFamily="34" charset="0"/>
              </a:rPr>
              <a:t> ”…children of the promise who are regarded as </a:t>
            </a:r>
            <a:r>
              <a:rPr lang="en-US" sz="2800" b="1" dirty="0">
                <a:ln w="6600">
                  <a:solidFill>
                    <a:schemeClr val="accent2"/>
                  </a:solidFill>
                  <a:prstDash val="solid"/>
                </a:ln>
                <a:solidFill>
                  <a:srgbClr val="FFFFFF"/>
                </a:solidFill>
                <a:effectLst>
                  <a:outerShdw dist="38100" dir="2700000" algn="tl" rotWithShape="0">
                    <a:schemeClr val="accent2"/>
                  </a:outerShdw>
                </a:effectLst>
                <a:latin typeface="Tahoma" panose="020B0604030504040204" pitchFamily="34" charset="0"/>
                <a:ea typeface="Tahoma" panose="020B0604030504040204" pitchFamily="34" charset="0"/>
                <a:cs typeface="Tahoma" panose="020B0604030504040204" pitchFamily="34" charset="0"/>
              </a:rPr>
              <a:t>Abraham's</a:t>
            </a:r>
            <a:r>
              <a:rPr lang="en-US" sz="2800" b="1" dirty="0">
                <a:latin typeface="Tahoma" panose="020B0604030504040204" pitchFamily="34" charset="0"/>
                <a:ea typeface="Tahoma" panose="020B0604030504040204" pitchFamily="34" charset="0"/>
                <a:cs typeface="Tahoma" panose="020B0604030504040204" pitchFamily="34" charset="0"/>
              </a:rPr>
              <a:t> </a:t>
            </a:r>
            <a:r>
              <a:rPr lang="en-US" sz="2800" dirty="0">
                <a:latin typeface="Tahoma" panose="020B0604030504040204" pitchFamily="34" charset="0"/>
                <a:ea typeface="Tahoma" panose="020B0604030504040204" pitchFamily="34" charset="0"/>
                <a:cs typeface="Tahoma" panose="020B0604030504040204" pitchFamily="34" charset="0"/>
              </a:rPr>
              <a:t>offspring.”</a:t>
            </a:r>
          </a:p>
        </p:txBody>
      </p:sp>
      <p:pic>
        <p:nvPicPr>
          <p:cNvPr id="7" name="Picture 6">
            <a:extLst>
              <a:ext uri="{FF2B5EF4-FFF2-40B4-BE49-F238E27FC236}">
                <a16:creationId xmlns:a16="http://schemas.microsoft.com/office/drawing/2014/main" id="{A195671E-E6DD-4AE0-B03C-00EBD291054F}"/>
              </a:ext>
            </a:extLst>
          </p:cNvPr>
          <p:cNvPicPr>
            <a:picLocks noChangeAspect="1"/>
          </p:cNvPicPr>
          <p:nvPr/>
        </p:nvPicPr>
        <p:blipFill>
          <a:blip r:embed="rId8"/>
          <a:stretch>
            <a:fillRect/>
          </a:stretch>
        </p:blipFill>
        <p:spPr>
          <a:xfrm>
            <a:off x="2152452" y="2138778"/>
            <a:ext cx="4153032" cy="2915428"/>
          </a:xfrm>
          <a:prstGeom prst="rect">
            <a:avLst/>
          </a:prstGeom>
          <a:ln>
            <a:noFill/>
          </a:ln>
          <a:effectLst>
            <a:softEdge rad="112500"/>
          </a:effectLst>
        </p:spPr>
      </p:pic>
      <p:sp>
        <p:nvSpPr>
          <p:cNvPr id="8" name="Rectangle 7">
            <a:extLst>
              <a:ext uri="{FF2B5EF4-FFF2-40B4-BE49-F238E27FC236}">
                <a16:creationId xmlns:a16="http://schemas.microsoft.com/office/drawing/2014/main" id="{69EB27A8-7AB3-4F11-9FD9-A6453195DE7D}"/>
              </a:ext>
            </a:extLst>
          </p:cNvPr>
          <p:cNvSpPr/>
          <p:nvPr/>
        </p:nvSpPr>
        <p:spPr>
          <a:xfrm>
            <a:off x="152400" y="917288"/>
            <a:ext cx="8686800" cy="1815882"/>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800" i="1" dirty="0">
                <a:ln w="0"/>
                <a:solidFill>
                  <a:schemeClr val="tx1"/>
                </a:solidFill>
                <a:effectLst>
                  <a:outerShdw blurRad="38100" dist="19050" dir="2700000" algn="tl" rotWithShape="0">
                    <a:schemeClr val="dk1">
                      <a:alpha val="40000"/>
                    </a:schemeClr>
                  </a:outerShdw>
                </a:effectLst>
              </a:rPr>
              <a:t>Romans 10:12-13 </a:t>
            </a:r>
            <a:r>
              <a:rPr lang="en-US" sz="2800" dirty="0">
                <a:ln w="0"/>
                <a:solidFill>
                  <a:schemeClr val="tx1"/>
                </a:solidFill>
                <a:effectLst>
                  <a:outerShdw blurRad="38100" dist="19050" dir="2700000" algn="tl" rotWithShape="0">
                    <a:schemeClr val="dk1">
                      <a:alpha val="40000"/>
                    </a:schemeClr>
                  </a:outerShdw>
                </a:effectLst>
              </a:rPr>
              <a:t>For there is </a:t>
            </a:r>
            <a:r>
              <a:rPr lang="en-US" sz="2800" b="1" u="sng" dirty="0">
                <a:ln w="0"/>
                <a:solidFill>
                  <a:schemeClr val="tx1"/>
                </a:solidFill>
                <a:effectLst>
                  <a:outerShdw blurRad="38100" dist="19050" dir="2700000" algn="tl" rotWithShape="0">
                    <a:schemeClr val="dk1">
                      <a:alpha val="40000"/>
                    </a:schemeClr>
                  </a:outerShdw>
                </a:effectLst>
              </a:rPr>
              <a:t>no difference between Jew and Gentile</a:t>
            </a:r>
            <a:r>
              <a:rPr lang="en-US" sz="2800" dirty="0">
                <a:ln w="0"/>
                <a:solidFill>
                  <a:schemeClr val="tx1"/>
                </a:solidFill>
                <a:effectLst>
                  <a:outerShdw blurRad="38100" dist="19050" dir="2700000" algn="tl" rotWithShape="0">
                    <a:schemeClr val="dk1">
                      <a:alpha val="40000"/>
                    </a:schemeClr>
                  </a:outerShdw>
                </a:effectLst>
              </a:rPr>
              <a:t>--the same Lord is Lord of all and richly blesses all who call on him, for, "</a:t>
            </a:r>
            <a:r>
              <a:rPr lang="en-US" sz="2800" b="1" i="1" u="sng" dirty="0">
                <a:ln w="0"/>
                <a:solidFill>
                  <a:schemeClr val="tx1"/>
                </a:solidFill>
                <a:effectLst>
                  <a:outerShdw blurRad="38100" dist="19050" dir="2700000" algn="tl" rotWithShape="0">
                    <a:schemeClr val="dk1">
                      <a:alpha val="40000"/>
                    </a:schemeClr>
                  </a:outerShdw>
                </a:effectLst>
              </a:rPr>
              <a:t>Everyone who calls</a:t>
            </a:r>
            <a:r>
              <a:rPr lang="en-US" sz="2800" i="1" dirty="0">
                <a:ln w="0"/>
                <a:solidFill>
                  <a:schemeClr val="tx1"/>
                </a:solidFill>
                <a:effectLst>
                  <a:outerShdw blurRad="38100" dist="19050" dir="2700000" algn="tl" rotWithShape="0">
                    <a:schemeClr val="dk1">
                      <a:alpha val="40000"/>
                    </a:schemeClr>
                  </a:outerShdw>
                </a:effectLst>
              </a:rPr>
              <a:t> on the name of the Lord </a:t>
            </a:r>
            <a:r>
              <a:rPr lang="en-US" sz="2800" b="1" i="1" u="sng" dirty="0">
                <a:ln w="0"/>
                <a:solidFill>
                  <a:schemeClr val="tx1"/>
                </a:solidFill>
                <a:effectLst>
                  <a:outerShdw blurRad="38100" dist="19050" dir="2700000" algn="tl" rotWithShape="0">
                    <a:schemeClr val="dk1">
                      <a:alpha val="40000"/>
                    </a:schemeClr>
                  </a:outerShdw>
                </a:effectLst>
              </a:rPr>
              <a:t>will be saved</a:t>
            </a:r>
            <a:r>
              <a:rPr lang="en-US" sz="2800" dirty="0">
                <a:ln w="0"/>
                <a:solidFill>
                  <a:schemeClr val="tx1"/>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17720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F239F72B-AE98-4992-A3D5-5371EB168E42}"/>
                                            </p:graphicEl>
                                          </p:spTgt>
                                        </p:tgtEl>
                                        <p:attrNameLst>
                                          <p:attrName>style.visibility</p:attrName>
                                        </p:attrNameLst>
                                      </p:cBhvr>
                                      <p:to>
                                        <p:strVal val="visible"/>
                                      </p:to>
                                    </p:set>
                                    <p:anim calcmode="lin" valueType="num">
                                      <p:cBhvr>
                                        <p:cTn id="14" dur="500" fill="hold"/>
                                        <p:tgtEl>
                                          <p:spTgt spid="5">
                                            <p:graphicEl>
                                              <a:dgm id="{F239F72B-AE98-4992-A3D5-5371EB168E42}"/>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F239F72B-AE98-4992-A3D5-5371EB168E42}"/>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F239F72B-AE98-4992-A3D5-5371EB168E42}"/>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graphicEl>
                                              <a:dgm id="{6591878D-F161-47CA-8A5B-F0FC2395A2F7}"/>
                                            </p:graphicEl>
                                          </p:spTgt>
                                        </p:tgtEl>
                                        <p:attrNameLst>
                                          <p:attrName>style.visibility</p:attrName>
                                        </p:attrNameLst>
                                      </p:cBhvr>
                                      <p:to>
                                        <p:strVal val="visible"/>
                                      </p:to>
                                    </p:set>
                                    <p:anim calcmode="lin" valueType="num">
                                      <p:cBhvr>
                                        <p:cTn id="21" dur="500" fill="hold"/>
                                        <p:tgtEl>
                                          <p:spTgt spid="5">
                                            <p:graphicEl>
                                              <a:dgm id="{6591878D-F161-47CA-8A5B-F0FC2395A2F7}"/>
                                            </p:graphicEl>
                                          </p:spTgt>
                                        </p:tgtEl>
                                        <p:attrNameLst>
                                          <p:attrName>ppt_w</p:attrName>
                                        </p:attrNameLst>
                                      </p:cBhvr>
                                      <p:tavLst>
                                        <p:tav tm="0">
                                          <p:val>
                                            <p:fltVal val="0"/>
                                          </p:val>
                                        </p:tav>
                                        <p:tav tm="100000">
                                          <p:val>
                                            <p:strVal val="#ppt_w"/>
                                          </p:val>
                                        </p:tav>
                                      </p:tavLst>
                                    </p:anim>
                                    <p:anim calcmode="lin" valueType="num">
                                      <p:cBhvr>
                                        <p:cTn id="22" dur="500" fill="hold"/>
                                        <p:tgtEl>
                                          <p:spTgt spid="5">
                                            <p:graphicEl>
                                              <a:dgm id="{6591878D-F161-47CA-8A5B-F0FC2395A2F7}"/>
                                            </p:graphicEl>
                                          </p:spTgt>
                                        </p:tgtEl>
                                        <p:attrNameLst>
                                          <p:attrName>ppt_h</p:attrName>
                                        </p:attrNameLst>
                                      </p:cBhvr>
                                      <p:tavLst>
                                        <p:tav tm="0">
                                          <p:val>
                                            <p:fltVal val="0"/>
                                          </p:val>
                                        </p:tav>
                                        <p:tav tm="100000">
                                          <p:val>
                                            <p:strVal val="#ppt_h"/>
                                          </p:val>
                                        </p:tav>
                                      </p:tavLst>
                                    </p:anim>
                                    <p:animEffect transition="in" filter="fade">
                                      <p:cBhvr>
                                        <p:cTn id="23" dur="500"/>
                                        <p:tgtEl>
                                          <p:spTgt spid="5">
                                            <p:graphicEl>
                                              <a:dgm id="{6591878D-F161-47CA-8A5B-F0FC2395A2F7}"/>
                                            </p:graphic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graphicEl>
                                              <a:dgm id="{C857EC1F-D0DF-426A-9D2F-47A1D29CB4E2}"/>
                                            </p:graphicEl>
                                          </p:spTgt>
                                        </p:tgtEl>
                                        <p:attrNameLst>
                                          <p:attrName>style.visibility</p:attrName>
                                        </p:attrNameLst>
                                      </p:cBhvr>
                                      <p:to>
                                        <p:strVal val="visible"/>
                                      </p:to>
                                    </p:set>
                                    <p:anim calcmode="lin" valueType="num">
                                      <p:cBhvr>
                                        <p:cTn id="26" dur="500" fill="hold"/>
                                        <p:tgtEl>
                                          <p:spTgt spid="5">
                                            <p:graphicEl>
                                              <a:dgm id="{C857EC1F-D0DF-426A-9D2F-47A1D29CB4E2}"/>
                                            </p:graphicEl>
                                          </p:spTgt>
                                        </p:tgtEl>
                                        <p:attrNameLst>
                                          <p:attrName>ppt_w</p:attrName>
                                        </p:attrNameLst>
                                      </p:cBhvr>
                                      <p:tavLst>
                                        <p:tav tm="0">
                                          <p:val>
                                            <p:fltVal val="0"/>
                                          </p:val>
                                        </p:tav>
                                        <p:tav tm="100000">
                                          <p:val>
                                            <p:strVal val="#ppt_w"/>
                                          </p:val>
                                        </p:tav>
                                      </p:tavLst>
                                    </p:anim>
                                    <p:anim calcmode="lin" valueType="num">
                                      <p:cBhvr>
                                        <p:cTn id="27" dur="500" fill="hold"/>
                                        <p:tgtEl>
                                          <p:spTgt spid="5">
                                            <p:graphicEl>
                                              <a:dgm id="{C857EC1F-D0DF-426A-9D2F-47A1D29CB4E2}"/>
                                            </p:graphicEl>
                                          </p:spTgt>
                                        </p:tgtEl>
                                        <p:attrNameLst>
                                          <p:attrName>ppt_h</p:attrName>
                                        </p:attrNameLst>
                                      </p:cBhvr>
                                      <p:tavLst>
                                        <p:tav tm="0">
                                          <p:val>
                                            <p:fltVal val="0"/>
                                          </p:val>
                                        </p:tav>
                                        <p:tav tm="100000">
                                          <p:val>
                                            <p:strVal val="#ppt_h"/>
                                          </p:val>
                                        </p:tav>
                                      </p:tavLst>
                                    </p:anim>
                                    <p:animEffect transition="in" filter="fade">
                                      <p:cBhvr>
                                        <p:cTn id="28" dur="500"/>
                                        <p:tgtEl>
                                          <p:spTgt spid="5">
                                            <p:graphicEl>
                                              <a:dgm id="{C857EC1F-D0DF-426A-9D2F-47A1D29CB4E2}"/>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5A88-499F-4BF8-B250-FFD9B8065C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DB81AFA-9F27-4D83-A3F1-B25FB78A69D3}"/>
              </a:ext>
            </a:extLst>
          </p:cNvPr>
          <p:cNvSpPr>
            <a:spLocks noGrp="1"/>
          </p:cNvSpPr>
          <p:nvPr>
            <p:ph type="body" idx="2"/>
          </p:nvPr>
        </p:nvSpPr>
        <p:spPr/>
        <p:txBody>
          <a:bodyPr/>
          <a:lstStyle/>
          <a:p>
            <a:endParaRPr lang="en-US"/>
          </a:p>
        </p:txBody>
      </p:sp>
      <p:sp>
        <p:nvSpPr>
          <p:cNvPr id="4" name="Content Placeholder 3">
            <a:extLst>
              <a:ext uri="{FF2B5EF4-FFF2-40B4-BE49-F238E27FC236}">
                <a16:creationId xmlns:a16="http://schemas.microsoft.com/office/drawing/2014/main" id="{D2915828-517B-47EC-BA73-DD675DF37746}"/>
              </a:ext>
            </a:extLst>
          </p:cNvPr>
          <p:cNvSpPr>
            <a:spLocks noGrp="1"/>
          </p:cNvSpPr>
          <p:nvPr>
            <p:ph sz="half" idx="1"/>
          </p:nvPr>
        </p:nvSpPr>
        <p:spPr/>
        <p:txBody>
          <a:bodyPr/>
          <a:lstStyle/>
          <a:p>
            <a:endParaRPr lang="en-US"/>
          </a:p>
        </p:txBody>
      </p:sp>
    </p:spTree>
    <p:extLst>
      <p:ext uri="{BB962C8B-B14F-4D97-AF65-F5344CB8AC3E}">
        <p14:creationId xmlns:p14="http://schemas.microsoft.com/office/powerpoint/2010/main" val="2351456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256" y="582990"/>
            <a:ext cx="3733799" cy="871538"/>
          </a:xfrm>
        </p:spPr>
        <p:txBody>
          <a:bodyPr>
            <a:noAutofit/>
          </a:bodyPr>
          <a:lstStyle/>
          <a:p>
            <a:r>
              <a:rPr lang="en-US" sz="4000" dirty="0"/>
              <a:t>Walking Daily With God</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3810000" y="204788"/>
            <a:ext cx="5029200" cy="4389835"/>
          </a:xfrm>
        </p:spPr>
        <p:txBody>
          <a:bodyPr/>
          <a:lstStyle/>
          <a:p>
            <a:pPr marL="137160" indent="0">
              <a:buNone/>
            </a:pPr>
            <a:r>
              <a:rPr lang="en-US" sz="2800" b="1" dirty="0"/>
              <a:t>Romans 12:2 </a:t>
            </a:r>
            <a:r>
              <a:rPr lang="en-US" sz="2800" dirty="0"/>
              <a:t>And do not be conformed to this world, but be transformed by the renewing of your mind, so that you may prove what the will of God is, that which is good and acceptable and perfect. </a:t>
            </a:r>
          </a:p>
        </p:txBody>
      </p:sp>
      <p:sp>
        <p:nvSpPr>
          <p:cNvPr id="4" name="Text Placeholder 3">
            <a:extLst>
              <a:ext uri="{FF2B5EF4-FFF2-40B4-BE49-F238E27FC236}">
                <a16:creationId xmlns:a16="http://schemas.microsoft.com/office/drawing/2014/main" id="{FFF829C1-0C63-4D96-B39F-0E0EDF183C96}"/>
              </a:ext>
            </a:extLst>
          </p:cNvPr>
          <p:cNvSpPr>
            <a:spLocks noGrp="1"/>
          </p:cNvSpPr>
          <p:nvPr>
            <p:ph type="body" idx="2"/>
          </p:nvPr>
        </p:nvSpPr>
        <p:spPr>
          <a:xfrm>
            <a:off x="457201" y="1657349"/>
            <a:ext cx="3008313" cy="2937273"/>
          </a:xfrm>
        </p:spPr>
        <p:txBody>
          <a:bodyPr/>
          <a:lstStyle/>
          <a:p>
            <a:endParaRPr lang="en-US" dirty="0"/>
          </a:p>
        </p:txBody>
      </p:sp>
    </p:spTree>
    <p:extLst>
      <p:ext uri="{BB962C8B-B14F-4D97-AF65-F5344CB8AC3E}">
        <p14:creationId xmlns:p14="http://schemas.microsoft.com/office/powerpoint/2010/main" val="1062486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256" y="582990"/>
            <a:ext cx="3733799" cy="871538"/>
          </a:xfrm>
        </p:spPr>
        <p:txBody>
          <a:bodyPr>
            <a:noAutofit/>
          </a:bodyPr>
          <a:lstStyle/>
          <a:p>
            <a:r>
              <a:rPr lang="en-US" sz="4000" dirty="0"/>
              <a:t>Walking Daily With God</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3810000" y="204788"/>
            <a:ext cx="5029200" cy="4389835"/>
          </a:xfrm>
        </p:spPr>
        <p:txBody>
          <a:bodyPr/>
          <a:lstStyle/>
          <a:p>
            <a:pPr marL="137160" indent="0">
              <a:buNone/>
            </a:pPr>
            <a:r>
              <a:rPr lang="en-US" sz="2800" b="1" dirty="0"/>
              <a:t>Romans 12:2 </a:t>
            </a:r>
            <a:r>
              <a:rPr lang="en-US" sz="2800" dirty="0"/>
              <a:t>And do not be conformed to this world, but be transformed by the renewing of your mind, so that you may prove what the will of God is, that which is good and acceptable and perfect. </a:t>
            </a:r>
          </a:p>
        </p:txBody>
      </p:sp>
      <p:sp>
        <p:nvSpPr>
          <p:cNvPr id="4" name="Text Placeholder 3">
            <a:extLst>
              <a:ext uri="{FF2B5EF4-FFF2-40B4-BE49-F238E27FC236}">
                <a16:creationId xmlns:a16="http://schemas.microsoft.com/office/drawing/2014/main" id="{FFF829C1-0C63-4D96-B39F-0E0EDF183C96}"/>
              </a:ext>
            </a:extLst>
          </p:cNvPr>
          <p:cNvSpPr>
            <a:spLocks noGrp="1"/>
          </p:cNvSpPr>
          <p:nvPr>
            <p:ph type="body" idx="2"/>
          </p:nvPr>
        </p:nvSpPr>
        <p:spPr>
          <a:xfrm>
            <a:off x="457201" y="1657349"/>
            <a:ext cx="3008313" cy="2937273"/>
          </a:xfrm>
        </p:spPr>
        <p:txBody>
          <a:bodyPr/>
          <a:lstStyle/>
          <a:p>
            <a:endParaRPr lang="en-US" dirty="0"/>
          </a:p>
        </p:txBody>
      </p:sp>
    </p:spTree>
    <p:extLst>
      <p:ext uri="{BB962C8B-B14F-4D97-AF65-F5344CB8AC3E}">
        <p14:creationId xmlns:p14="http://schemas.microsoft.com/office/powerpoint/2010/main" val="139404355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0CAD-2C34-43B4-8F3B-DCFBDFC4F5B4}"/>
              </a:ext>
            </a:extLst>
          </p:cNvPr>
          <p:cNvSpPr>
            <a:spLocks noGrp="1"/>
          </p:cNvSpPr>
          <p:nvPr>
            <p:ph type="title"/>
          </p:nvPr>
        </p:nvSpPr>
        <p:spPr/>
        <p:txBody>
          <a:bodyPr>
            <a:noAutofit/>
          </a:bodyPr>
          <a:lstStyle/>
          <a:p>
            <a:r>
              <a:rPr lang="en-US" sz="6600" dirty="0"/>
              <a:t>Friendship With God</a:t>
            </a:r>
          </a:p>
        </p:txBody>
      </p:sp>
      <p:sp>
        <p:nvSpPr>
          <p:cNvPr id="3" name="Content Placeholder 2">
            <a:extLst>
              <a:ext uri="{FF2B5EF4-FFF2-40B4-BE49-F238E27FC236}">
                <a16:creationId xmlns:a16="http://schemas.microsoft.com/office/drawing/2014/main" id="{8E412B72-9E93-4BC6-8D1D-7432E3757F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6512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B264-3627-464D-A102-6E212DE54A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D9E90F-1A2B-466C-BE7A-0693982E53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596" y="51396"/>
            <a:ext cx="6760168" cy="3532188"/>
          </a:xfrm>
        </p:spPr>
      </p:pic>
      <p:pic>
        <p:nvPicPr>
          <p:cNvPr id="6" name="Picture 5">
            <a:extLst>
              <a:ext uri="{FF2B5EF4-FFF2-40B4-BE49-F238E27FC236}">
                <a16:creationId xmlns:a16="http://schemas.microsoft.com/office/drawing/2014/main" id="{416C2115-27A2-4F2E-A280-91AF6107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1758"/>
            <a:ext cx="4267487" cy="2843213"/>
          </a:xfrm>
          <a:prstGeom prst="rect">
            <a:avLst/>
          </a:prstGeom>
        </p:spPr>
      </p:pic>
      <p:pic>
        <p:nvPicPr>
          <p:cNvPr id="8" name="Picture 7">
            <a:extLst>
              <a:ext uri="{FF2B5EF4-FFF2-40B4-BE49-F238E27FC236}">
                <a16:creationId xmlns:a16="http://schemas.microsoft.com/office/drawing/2014/main" id="{ED6F6163-4C57-45EB-9291-715528654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571750"/>
            <a:ext cx="4572000" cy="2571750"/>
          </a:xfrm>
          <a:prstGeom prst="rect">
            <a:avLst/>
          </a:prstGeom>
        </p:spPr>
      </p:pic>
      <p:pic>
        <p:nvPicPr>
          <p:cNvPr id="10" name="Picture 9">
            <a:extLst>
              <a:ext uri="{FF2B5EF4-FFF2-40B4-BE49-F238E27FC236}">
                <a16:creationId xmlns:a16="http://schemas.microsoft.com/office/drawing/2014/main" id="{B11FE63B-4D31-4F72-8E15-19D464B774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79" y="1890078"/>
            <a:ext cx="4003183" cy="2842260"/>
          </a:xfrm>
          <a:prstGeom prst="rect">
            <a:avLst/>
          </a:prstGeom>
        </p:spPr>
      </p:pic>
    </p:spTree>
    <p:extLst>
      <p:ext uri="{BB962C8B-B14F-4D97-AF65-F5344CB8AC3E}">
        <p14:creationId xmlns:p14="http://schemas.microsoft.com/office/powerpoint/2010/main" val="250319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F40D-32DF-4461-A9CF-1A315E05C4E8}"/>
              </a:ext>
            </a:extLst>
          </p:cNvPr>
          <p:cNvSpPr>
            <a:spLocks noGrp="1"/>
          </p:cNvSpPr>
          <p:nvPr>
            <p:ph type="title"/>
          </p:nvPr>
        </p:nvSpPr>
        <p:spPr>
          <a:xfrm>
            <a:off x="0" y="0"/>
            <a:ext cx="8686800" cy="857250"/>
          </a:xfrm>
        </p:spPr>
        <p:txBody>
          <a:bodyPr>
            <a:noAutofit/>
          </a:bodyPr>
          <a:lstStyle/>
          <a:p>
            <a:r>
              <a:rPr lang="en-US" sz="5400" dirty="0">
                <a:solidFill>
                  <a:schemeClr val="accent3"/>
                </a:solidFill>
              </a:rPr>
              <a:t>Some of God’s Friends…</a:t>
            </a:r>
          </a:p>
        </p:txBody>
      </p:sp>
      <p:graphicFrame>
        <p:nvGraphicFramePr>
          <p:cNvPr id="5" name="Diagram 4">
            <a:extLst>
              <a:ext uri="{FF2B5EF4-FFF2-40B4-BE49-F238E27FC236}">
                <a16:creationId xmlns:a16="http://schemas.microsoft.com/office/drawing/2014/main" id="{124B6FBF-9238-42C0-BE95-4FF58867FC52}"/>
              </a:ext>
            </a:extLst>
          </p:cNvPr>
          <p:cNvGraphicFramePr/>
          <p:nvPr>
            <p:extLst>
              <p:ext uri="{D42A27DB-BD31-4B8C-83A1-F6EECF244321}">
                <p14:modId xmlns:p14="http://schemas.microsoft.com/office/powerpoint/2010/main" val="3451036561"/>
              </p:ext>
            </p:extLst>
          </p:nvPr>
        </p:nvGraphicFramePr>
        <p:xfrm>
          <a:off x="447368" y="2366992"/>
          <a:ext cx="79248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4655DE7-9C0B-4878-BB87-81AE6218D47D}"/>
              </a:ext>
            </a:extLst>
          </p:cNvPr>
          <p:cNvSpPr/>
          <p:nvPr/>
        </p:nvSpPr>
        <p:spPr>
          <a:xfrm>
            <a:off x="381000" y="971550"/>
            <a:ext cx="8305800" cy="1384995"/>
          </a:xfrm>
          <a:prstGeom prst="rect">
            <a:avLst/>
          </a:prstGeom>
        </p:spPr>
        <p:txBody>
          <a:bodyPr wrap="square">
            <a:spAutoFit/>
          </a:bodyPr>
          <a:lstStyle/>
          <a:p>
            <a:r>
              <a:rPr lang="en-US" sz="2000" i="1" dirty="0">
                <a:latin typeface="Tahoma" panose="020B0604030504040204" pitchFamily="34" charset="0"/>
                <a:ea typeface="Tahoma" panose="020B0604030504040204" pitchFamily="34" charset="0"/>
                <a:cs typeface="Tahoma" panose="020B0604030504040204" pitchFamily="34" charset="0"/>
              </a:rPr>
              <a:t>Romans 9:15  </a:t>
            </a:r>
            <a:r>
              <a:rPr lang="en-US" sz="2800" dirty="0">
                <a:latin typeface="Tahoma" panose="020B0604030504040204" pitchFamily="34" charset="0"/>
                <a:ea typeface="Tahoma" panose="020B0604030504040204" pitchFamily="34" charset="0"/>
                <a:cs typeface="Tahoma" panose="020B0604030504040204" pitchFamily="34" charset="0"/>
              </a:rPr>
              <a:t>He says to </a:t>
            </a:r>
            <a:r>
              <a:rPr lang="en-US" sz="2800" b="1" u="sng" dirty="0">
                <a:latin typeface="Tahoma" panose="020B0604030504040204" pitchFamily="34" charset="0"/>
                <a:ea typeface="Tahoma" panose="020B0604030504040204" pitchFamily="34" charset="0"/>
                <a:cs typeface="Tahoma" panose="020B0604030504040204" pitchFamily="34" charset="0"/>
              </a:rPr>
              <a:t>Moses</a:t>
            </a:r>
            <a:r>
              <a:rPr lang="en-US" sz="2800" dirty="0">
                <a:latin typeface="Tahoma" panose="020B0604030504040204" pitchFamily="34" charset="0"/>
                <a:ea typeface="Tahoma" panose="020B0604030504040204" pitchFamily="34" charset="0"/>
                <a:cs typeface="Tahoma" panose="020B0604030504040204" pitchFamily="34" charset="0"/>
              </a:rPr>
              <a:t>, "I will have mercy on whom I have mercy, and I will have compassion on whom I have compassion."</a:t>
            </a:r>
          </a:p>
        </p:txBody>
      </p:sp>
    </p:spTree>
    <p:extLst>
      <p:ext uri="{BB962C8B-B14F-4D97-AF65-F5344CB8AC3E}">
        <p14:creationId xmlns:p14="http://schemas.microsoft.com/office/powerpoint/2010/main" val="32526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F239F72B-AE98-4992-A3D5-5371EB168E42}"/>
                                            </p:graphicEl>
                                          </p:spTgt>
                                        </p:tgtEl>
                                        <p:attrNameLst>
                                          <p:attrName>style.visibility</p:attrName>
                                        </p:attrNameLst>
                                      </p:cBhvr>
                                      <p:to>
                                        <p:strVal val="visible"/>
                                      </p:to>
                                    </p:set>
                                    <p:anim calcmode="lin" valueType="num">
                                      <p:cBhvr>
                                        <p:cTn id="7" dur="500" fill="hold"/>
                                        <p:tgtEl>
                                          <p:spTgt spid="5">
                                            <p:graphicEl>
                                              <a:dgm id="{F239F72B-AE98-4992-A3D5-5371EB168E42}"/>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F239F72B-AE98-4992-A3D5-5371EB168E42}"/>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F239F72B-AE98-4992-A3D5-5371EB168E42}"/>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6591878D-F161-47CA-8A5B-F0FC2395A2F7}"/>
                                            </p:graphicEl>
                                          </p:spTgt>
                                        </p:tgtEl>
                                        <p:attrNameLst>
                                          <p:attrName>style.visibility</p:attrName>
                                        </p:attrNameLst>
                                      </p:cBhvr>
                                      <p:to>
                                        <p:strVal val="visible"/>
                                      </p:to>
                                    </p:set>
                                    <p:anim calcmode="lin" valueType="num">
                                      <p:cBhvr>
                                        <p:cTn id="14" dur="500" fill="hold"/>
                                        <p:tgtEl>
                                          <p:spTgt spid="5">
                                            <p:graphicEl>
                                              <a:dgm id="{6591878D-F161-47CA-8A5B-F0FC2395A2F7}"/>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6591878D-F161-47CA-8A5B-F0FC2395A2F7}"/>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6591878D-F161-47CA-8A5B-F0FC2395A2F7}"/>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C857EC1F-D0DF-426A-9D2F-47A1D29CB4E2}"/>
                                            </p:graphicEl>
                                          </p:spTgt>
                                        </p:tgtEl>
                                        <p:attrNameLst>
                                          <p:attrName>style.visibility</p:attrName>
                                        </p:attrNameLst>
                                      </p:cBhvr>
                                      <p:to>
                                        <p:strVal val="visible"/>
                                      </p:to>
                                    </p:set>
                                    <p:anim calcmode="lin" valueType="num">
                                      <p:cBhvr>
                                        <p:cTn id="19" dur="500" fill="hold"/>
                                        <p:tgtEl>
                                          <p:spTgt spid="5">
                                            <p:graphicEl>
                                              <a:dgm id="{C857EC1F-D0DF-426A-9D2F-47A1D29CB4E2}"/>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C857EC1F-D0DF-426A-9D2F-47A1D29CB4E2}"/>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C857EC1F-D0DF-426A-9D2F-47A1D29CB4E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F40D-32DF-4461-A9CF-1A315E05C4E8}"/>
              </a:ext>
            </a:extLst>
          </p:cNvPr>
          <p:cNvSpPr>
            <a:spLocks noGrp="1"/>
          </p:cNvSpPr>
          <p:nvPr>
            <p:ph type="title"/>
          </p:nvPr>
        </p:nvSpPr>
        <p:spPr>
          <a:xfrm>
            <a:off x="-3313" y="17572"/>
            <a:ext cx="8686800" cy="857250"/>
          </a:xfrm>
        </p:spPr>
        <p:txBody>
          <a:bodyPr>
            <a:noAutofit/>
          </a:bodyPr>
          <a:lstStyle/>
          <a:p>
            <a:r>
              <a:rPr lang="en-US" sz="5400" dirty="0">
                <a:solidFill>
                  <a:schemeClr val="accent3"/>
                </a:solidFill>
              </a:rPr>
              <a:t>Some of God’s Friends…</a:t>
            </a:r>
          </a:p>
        </p:txBody>
      </p:sp>
      <p:sp>
        <p:nvSpPr>
          <p:cNvPr id="3" name="Rectangle 2">
            <a:extLst>
              <a:ext uri="{FF2B5EF4-FFF2-40B4-BE49-F238E27FC236}">
                <a16:creationId xmlns:a16="http://schemas.microsoft.com/office/drawing/2014/main" id="{14655DE7-9C0B-4878-BB87-81AE6218D47D}"/>
              </a:ext>
            </a:extLst>
          </p:cNvPr>
          <p:cNvSpPr/>
          <p:nvPr/>
        </p:nvSpPr>
        <p:spPr>
          <a:xfrm>
            <a:off x="593969" y="1088807"/>
            <a:ext cx="3368431" cy="3108543"/>
          </a:xfrm>
          <a:prstGeom prst="rect">
            <a:avLst/>
          </a:prstGeom>
        </p:spPr>
        <p:txBody>
          <a:bodyPr wrap="square">
            <a:spAutoFit/>
          </a:bodyPr>
          <a:lstStyle/>
          <a:p>
            <a:r>
              <a:rPr lang="en-US" sz="2800" i="1" dirty="0">
                <a:latin typeface="Tahoma" panose="020B0604030504040204" pitchFamily="34" charset="0"/>
                <a:ea typeface="Tahoma" panose="020B0604030504040204" pitchFamily="34" charset="0"/>
                <a:cs typeface="Tahoma" panose="020B0604030504040204" pitchFamily="34" charset="0"/>
              </a:rPr>
              <a:t>Romans 11:2 </a:t>
            </a:r>
            <a:br>
              <a:rPr lang="en-US" sz="2800" i="1" dirty="0">
                <a:latin typeface="Tahoma" panose="020B0604030504040204" pitchFamily="34" charset="0"/>
                <a:ea typeface="Tahoma" panose="020B0604030504040204" pitchFamily="34" charset="0"/>
                <a:cs typeface="Tahoma" panose="020B0604030504040204" pitchFamily="34" charset="0"/>
              </a:rPr>
            </a:br>
            <a:r>
              <a:rPr lang="en-US" sz="2800" dirty="0">
                <a:latin typeface="Tahoma" panose="020B0604030504040204" pitchFamily="34" charset="0"/>
                <a:ea typeface="Tahoma" panose="020B0604030504040204" pitchFamily="34" charset="0"/>
                <a:cs typeface="Tahoma" panose="020B0604030504040204" pitchFamily="34" charset="0"/>
              </a:rPr>
              <a:t>Don't you know what the Scripture says in the passage about </a:t>
            </a:r>
            <a:r>
              <a:rPr lang="en-US" sz="2800" b="1" dirty="0">
                <a:latin typeface="Tahoma" panose="020B0604030504040204" pitchFamily="34" charset="0"/>
                <a:ea typeface="Tahoma" panose="020B0604030504040204" pitchFamily="34" charset="0"/>
                <a:cs typeface="Tahoma" panose="020B0604030504040204" pitchFamily="34" charset="0"/>
              </a:rPr>
              <a:t>Elijah-</a:t>
            </a:r>
            <a:r>
              <a:rPr lang="en-US" sz="2800" dirty="0">
                <a:latin typeface="Tahoma" panose="020B0604030504040204" pitchFamily="34" charset="0"/>
                <a:ea typeface="Tahoma" panose="020B0604030504040204" pitchFamily="34" charset="0"/>
                <a:cs typeface="Tahoma" panose="020B0604030504040204" pitchFamily="34" charset="0"/>
              </a:rPr>
              <a:t>-how he appealed to God…</a:t>
            </a:r>
            <a:endParaRPr lang="en-US" sz="36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63A5AC4E-51CF-42F6-B9C6-E2A2EE745BD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962400" y="946150"/>
            <a:ext cx="4511431" cy="3615241"/>
          </a:xfrm>
          <a:prstGeom prst="rect">
            <a:avLst/>
          </a:prstGeom>
        </p:spPr>
      </p:pic>
      <p:sp>
        <p:nvSpPr>
          <p:cNvPr id="6" name="Rectangle 5">
            <a:extLst>
              <a:ext uri="{FF2B5EF4-FFF2-40B4-BE49-F238E27FC236}">
                <a16:creationId xmlns:a16="http://schemas.microsoft.com/office/drawing/2014/main" id="{877233B8-3A6D-4962-B3F2-6D1A6CD5E2CD}"/>
              </a:ext>
            </a:extLst>
          </p:cNvPr>
          <p:cNvSpPr/>
          <p:nvPr/>
        </p:nvSpPr>
        <p:spPr>
          <a:xfrm>
            <a:off x="3848101" y="3367861"/>
            <a:ext cx="4740030" cy="15696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400" b="1" dirty="0"/>
              <a:t>1 Kings 19:5 </a:t>
            </a:r>
            <a:r>
              <a:rPr lang="en-US" sz="2400" dirty="0"/>
              <a:t>He lay down and slept under a juniper tree; and suddenly, there was an angel touching him, and he said, "Arise, eat." </a:t>
            </a:r>
          </a:p>
        </p:txBody>
      </p:sp>
      <p:sp>
        <p:nvSpPr>
          <p:cNvPr id="7" name="Rectangle 6">
            <a:extLst>
              <a:ext uri="{FF2B5EF4-FFF2-40B4-BE49-F238E27FC236}">
                <a16:creationId xmlns:a16="http://schemas.microsoft.com/office/drawing/2014/main" id="{BF3D14CE-D69F-4EB8-8E56-45FA350EBE30}"/>
              </a:ext>
            </a:extLst>
          </p:cNvPr>
          <p:cNvSpPr/>
          <p:nvPr/>
        </p:nvSpPr>
        <p:spPr>
          <a:xfrm>
            <a:off x="3834931" y="2721530"/>
            <a:ext cx="4766369" cy="707886"/>
          </a:xfrm>
          <a:prstGeom prst="rect">
            <a:avLst/>
          </a:prstGeom>
          <a:noFill/>
        </p:spPr>
        <p:txBody>
          <a:bodyPr wrap="none" lIns="91440" tIns="45720" rIns="91440" bIns="45720">
            <a:spAutoFit/>
          </a:bodyPr>
          <a:lstStyle/>
          <a:p>
            <a:pPr algn="ct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Elijah the “</a:t>
            </a:r>
            <a:r>
              <a:rPr lang="en-US" sz="40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Tishbite</a:t>
            </a:r>
            <a:r>
              <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120051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iterate type="lt">
                                    <p:tmPct val="5000"/>
                                  </p:iterate>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8686800" cy="857250"/>
          </a:xfrm>
        </p:spPr>
        <p:txBody>
          <a:bodyPr>
            <a:noAutofit/>
          </a:bodyPr>
          <a:lstStyle/>
          <a:p>
            <a:r>
              <a:rPr lang="en-US" sz="5400" dirty="0"/>
              <a:t>God: from History to </a:t>
            </a:r>
            <a:r>
              <a:rPr lang="en-US" sz="5400" i="1" u="sng" dirty="0"/>
              <a:t>NOW</a:t>
            </a:r>
          </a:p>
        </p:txBody>
      </p:sp>
      <p:pic>
        <p:nvPicPr>
          <p:cNvPr id="10" name="Picture 9">
            <a:extLst>
              <a:ext uri="{FF2B5EF4-FFF2-40B4-BE49-F238E27FC236}">
                <a16:creationId xmlns:a16="http://schemas.microsoft.com/office/drawing/2014/main" id="{5CB4C861-33EE-42FA-BBAC-95A3E2F99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1581150"/>
            <a:ext cx="4545169" cy="3227070"/>
          </a:xfrm>
          <a:prstGeom prst="rect">
            <a:avLst/>
          </a:prstGeom>
        </p:spPr>
      </p:pic>
      <p:sp>
        <p:nvSpPr>
          <p:cNvPr id="11" name="Oval 10">
            <a:extLst>
              <a:ext uri="{FF2B5EF4-FFF2-40B4-BE49-F238E27FC236}">
                <a16:creationId xmlns:a16="http://schemas.microsoft.com/office/drawing/2014/main" id="{0E3FF2B5-E76D-4C84-86EF-AD43CB87DDDA}"/>
              </a:ext>
            </a:extLst>
          </p:cNvPr>
          <p:cNvSpPr/>
          <p:nvPr/>
        </p:nvSpPr>
        <p:spPr>
          <a:xfrm rot="2859182">
            <a:off x="5467039" y="2571541"/>
            <a:ext cx="94043" cy="222604"/>
          </a:xfrm>
          <a:prstGeom prst="ellipse">
            <a:avLst/>
          </a:prstGeom>
          <a:noFill/>
          <a:ln>
            <a:solidFill>
              <a:srgbClr val="FFFF00"/>
            </a:solidFill>
          </a:ln>
          <a:effectLst>
            <a:glow rad="2286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6DF66C-B5B3-4A3A-9DD8-B474E57C7BA9}"/>
              </a:ext>
            </a:extLst>
          </p:cNvPr>
          <p:cNvSpPr/>
          <p:nvPr/>
        </p:nvSpPr>
        <p:spPr>
          <a:xfrm>
            <a:off x="4240369" y="3238560"/>
            <a:ext cx="4572000" cy="1569660"/>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r>
              <a:rPr lang="en-US" sz="2400" dirty="0"/>
              <a:t>Zechariah 12:2 “Look! I am going to make Jerusalem a cup that causes </a:t>
            </a:r>
            <a:r>
              <a:rPr lang="en-US" sz="2400" i="1" dirty="0"/>
              <a:t>drunken reeling </a:t>
            </a:r>
            <a:r>
              <a:rPr lang="en-US" sz="2400" dirty="0"/>
              <a:t>to all the peoples around…”</a:t>
            </a:r>
          </a:p>
        </p:txBody>
      </p:sp>
      <p:pic>
        <p:nvPicPr>
          <p:cNvPr id="13" name="Picture 12">
            <a:extLst>
              <a:ext uri="{FF2B5EF4-FFF2-40B4-BE49-F238E27FC236}">
                <a16:creationId xmlns:a16="http://schemas.microsoft.com/office/drawing/2014/main" id="{8CB9D2D2-4593-4F71-9927-F2B5DDFCBDD1}"/>
              </a:ext>
            </a:extLst>
          </p:cNvPr>
          <p:cNvPicPr>
            <a:picLocks noChangeAspect="1"/>
          </p:cNvPicPr>
          <p:nvPr/>
        </p:nvPicPr>
        <p:blipFill>
          <a:blip r:embed="rId5"/>
          <a:stretch>
            <a:fillRect/>
          </a:stretch>
        </p:blipFill>
        <p:spPr>
          <a:xfrm>
            <a:off x="670962" y="-171450"/>
            <a:ext cx="8153164" cy="5143500"/>
          </a:xfrm>
          <a:prstGeom prst="rect">
            <a:avLst/>
          </a:prstGeom>
        </p:spPr>
      </p:pic>
      <p:sp>
        <p:nvSpPr>
          <p:cNvPr id="3" name="Content Placeholder 2">
            <a:extLst>
              <a:ext uri="{FF2B5EF4-FFF2-40B4-BE49-F238E27FC236}">
                <a16:creationId xmlns:a16="http://schemas.microsoft.com/office/drawing/2014/main" id="{EFB3EB00-E18E-4833-A2F5-749E1F326178}"/>
              </a:ext>
            </a:extLst>
          </p:cNvPr>
          <p:cNvSpPr>
            <a:spLocks noGrp="1"/>
          </p:cNvSpPr>
          <p:nvPr>
            <p:ph idx="1"/>
          </p:nvPr>
        </p:nvSpPr>
        <p:spPr>
          <a:xfrm>
            <a:off x="457200" y="1200150"/>
            <a:ext cx="3581400" cy="3531870"/>
          </a:xfrm>
        </p:spPr>
        <p:txBody>
          <a:bodyPr>
            <a:noAutofit/>
          </a:bodyPr>
          <a:lstStyle/>
          <a:p>
            <a:pPr marL="137160" indent="0">
              <a:buNone/>
            </a:pPr>
            <a:r>
              <a:rPr lang="en-US" b="1" dirty="0">
                <a:effectLst>
                  <a:outerShdw blurRad="38100" dist="38100" dir="2700000" algn="tl">
                    <a:srgbClr val="000000">
                      <a:alpha val="43137"/>
                    </a:srgbClr>
                  </a:outerShdw>
                </a:effectLst>
              </a:rPr>
              <a:t>Romans 11:33 </a:t>
            </a:r>
            <a:r>
              <a:rPr lang="en-US" dirty="0">
                <a:effectLst>
                  <a:outerShdw blurRad="38100" dist="38100" dir="2700000" algn="tl">
                    <a:srgbClr val="000000">
                      <a:alpha val="43137"/>
                    </a:srgbClr>
                  </a:outerShdw>
                </a:effectLst>
              </a:rPr>
              <a:t>Oh, the depth of the riches of the wisdom and knowledge of God! How unsearchable his judgments, and </a:t>
            </a:r>
            <a:r>
              <a:rPr lang="en-US" i="1" u="sng" dirty="0">
                <a:effectLst>
                  <a:outerShdw blurRad="38100" dist="38100" dir="2700000" algn="tl">
                    <a:srgbClr val="000000">
                      <a:alpha val="43137"/>
                    </a:srgbClr>
                  </a:outerShdw>
                </a:effectLst>
              </a:rPr>
              <a:t>his paths beyond tracing</a:t>
            </a:r>
            <a:r>
              <a:rPr lang="en-US" i="1" dirty="0">
                <a:effectLst>
                  <a:outerShdw blurRad="38100" dist="38100" dir="2700000" algn="tl">
                    <a:srgbClr val="000000">
                      <a:alpha val="43137"/>
                    </a:srgbClr>
                  </a:outerShdw>
                </a:effectLst>
              </a:rPr>
              <a:t>!</a:t>
            </a:r>
            <a:r>
              <a:rPr lang="en-US" dirty="0">
                <a:effectLst>
                  <a:outerShdw blurRad="38100" dist="38100" dir="2700000" algn="tl">
                    <a:srgbClr val="000000">
                      <a:alpha val="43137"/>
                    </a:srgbClr>
                  </a:outerShdw>
                </a:effectLst>
              </a:rPr>
              <a:t> </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409057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8686800" cy="857250"/>
          </a:xfrm>
        </p:spPr>
        <p:txBody>
          <a:bodyPr>
            <a:noAutofit/>
          </a:bodyPr>
          <a:lstStyle/>
          <a:p>
            <a:r>
              <a:rPr lang="en-US" sz="5400" dirty="0"/>
              <a:t>God: from History to </a:t>
            </a:r>
            <a:r>
              <a:rPr lang="en-US" sz="5400" i="1" u="sng" dirty="0"/>
              <a:t>NOW</a:t>
            </a:r>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idx="1"/>
          </p:nvPr>
        </p:nvSpPr>
        <p:spPr>
          <a:xfrm>
            <a:off x="457200" y="1200150"/>
            <a:ext cx="7620000" cy="3531870"/>
          </a:xfrm>
        </p:spPr>
        <p:txBody>
          <a:bodyPr>
            <a:noAutofit/>
          </a:bodyPr>
          <a:lstStyle/>
          <a:p>
            <a:pPr marL="137160" indent="0">
              <a:buNone/>
            </a:pPr>
            <a:r>
              <a:rPr lang="en-US" b="1" dirty="0">
                <a:effectLst>
                  <a:outerShdw blurRad="38100" dist="38100" dir="2700000" algn="tl">
                    <a:srgbClr val="000000">
                      <a:alpha val="43137"/>
                    </a:srgbClr>
                  </a:outerShdw>
                </a:effectLst>
              </a:rPr>
              <a:t>Romans 11:34 </a:t>
            </a:r>
            <a:r>
              <a:rPr lang="en-US" dirty="0">
                <a:effectLst>
                  <a:outerShdw blurRad="38100" dist="38100" dir="2700000" algn="tl">
                    <a:srgbClr val="000000">
                      <a:alpha val="43137"/>
                    </a:srgbClr>
                  </a:outerShdw>
                </a:effectLst>
              </a:rPr>
              <a:t>For who has known the mind of the lord, or who became his counselor? </a:t>
            </a:r>
          </a:p>
        </p:txBody>
      </p:sp>
      <p:graphicFrame>
        <p:nvGraphicFramePr>
          <p:cNvPr id="5" name="Diagram 4">
            <a:extLst>
              <a:ext uri="{FF2B5EF4-FFF2-40B4-BE49-F238E27FC236}">
                <a16:creationId xmlns:a16="http://schemas.microsoft.com/office/drawing/2014/main" id="{1DDB1D74-D10A-4A85-9AEE-A351429914F6}"/>
              </a:ext>
            </a:extLst>
          </p:cNvPr>
          <p:cNvGraphicFramePr/>
          <p:nvPr>
            <p:extLst>
              <p:ext uri="{D42A27DB-BD31-4B8C-83A1-F6EECF244321}">
                <p14:modId xmlns:p14="http://schemas.microsoft.com/office/powerpoint/2010/main" val="948593365"/>
              </p:ext>
            </p:extLst>
          </p:nvPr>
        </p:nvGraphicFramePr>
        <p:xfrm>
          <a:off x="609600" y="2266950"/>
          <a:ext cx="7848600" cy="2209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4" name="Diagram 13">
            <a:extLst>
              <a:ext uri="{FF2B5EF4-FFF2-40B4-BE49-F238E27FC236}">
                <a16:creationId xmlns:a16="http://schemas.microsoft.com/office/drawing/2014/main" id="{11B8F82E-D95C-4EC9-90D3-2625AF008D1C}"/>
              </a:ext>
            </a:extLst>
          </p:cNvPr>
          <p:cNvGraphicFramePr/>
          <p:nvPr>
            <p:extLst>
              <p:ext uri="{D42A27DB-BD31-4B8C-83A1-F6EECF244321}">
                <p14:modId xmlns:p14="http://schemas.microsoft.com/office/powerpoint/2010/main" val="536296907"/>
              </p:ext>
            </p:extLst>
          </p:nvPr>
        </p:nvGraphicFramePr>
        <p:xfrm>
          <a:off x="609600" y="2266950"/>
          <a:ext cx="7848600" cy="2209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Rectangle 5">
            <a:extLst>
              <a:ext uri="{FF2B5EF4-FFF2-40B4-BE49-F238E27FC236}">
                <a16:creationId xmlns:a16="http://schemas.microsoft.com/office/drawing/2014/main" id="{35DB7A9F-C1F6-4F37-8FBC-601F01E2FD33}"/>
              </a:ext>
            </a:extLst>
          </p:cNvPr>
          <p:cNvSpPr/>
          <p:nvPr/>
        </p:nvSpPr>
        <p:spPr>
          <a:xfrm>
            <a:off x="494211" y="2340798"/>
            <a:ext cx="7848600" cy="206210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3200" b="1" dirty="0"/>
              <a:t>Psalm 139:14 </a:t>
            </a:r>
            <a:r>
              <a:rPr lang="en-US" sz="3200" dirty="0"/>
              <a:t> I will give thanks to You, for I am fearfully and wonderfully made; Wonderful are Your works, And my soul knows it very well.</a:t>
            </a:r>
          </a:p>
        </p:txBody>
      </p:sp>
      <p:sp>
        <p:nvSpPr>
          <p:cNvPr id="15" name="Rectangle 14">
            <a:extLst>
              <a:ext uri="{FF2B5EF4-FFF2-40B4-BE49-F238E27FC236}">
                <a16:creationId xmlns:a16="http://schemas.microsoft.com/office/drawing/2014/main" id="{AFE40391-A75B-4EB5-ADDB-7C1C95901DDA}"/>
              </a:ext>
            </a:extLst>
          </p:cNvPr>
          <p:cNvSpPr/>
          <p:nvPr/>
        </p:nvSpPr>
        <p:spPr>
          <a:xfrm>
            <a:off x="461554" y="2679351"/>
            <a:ext cx="7848600" cy="1384995"/>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i="1" dirty="0">
                <a:latin typeface="Tahoma" panose="020B0604030504040204" pitchFamily="34" charset="0"/>
                <a:ea typeface="Tahoma" panose="020B0604030504040204" pitchFamily="34" charset="0"/>
                <a:cs typeface="Tahoma" panose="020B0604030504040204" pitchFamily="34" charset="0"/>
              </a:rPr>
              <a:t>Genesis 1:26</a:t>
            </a:r>
            <a:r>
              <a:rPr lang="en-US" sz="2800" dirty="0">
                <a:latin typeface="Tahoma" panose="020B0604030504040204" pitchFamily="34" charset="0"/>
                <a:ea typeface="Tahoma" panose="020B0604030504040204" pitchFamily="34" charset="0"/>
                <a:cs typeface="Tahoma" panose="020B0604030504040204" pitchFamily="34" charset="0"/>
              </a:rPr>
              <a:t> Then God said, "Let Us make man in Our image, according to Our likeness; and let them rule over…the earth." </a:t>
            </a:r>
          </a:p>
        </p:txBody>
      </p:sp>
    </p:spTree>
    <p:extLst>
      <p:ext uri="{BB962C8B-B14F-4D97-AF65-F5344CB8AC3E}">
        <p14:creationId xmlns:p14="http://schemas.microsoft.com/office/powerpoint/2010/main" val="5544053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782096B2-4B87-4F67-B0BD-7D9D18032E09}"/>
                                            </p:graphicEl>
                                          </p:spTgt>
                                        </p:tgtEl>
                                        <p:attrNameLst>
                                          <p:attrName>style.visibility</p:attrName>
                                        </p:attrNameLst>
                                      </p:cBhvr>
                                      <p:to>
                                        <p:strVal val="visible"/>
                                      </p:to>
                                    </p:set>
                                    <p:anim calcmode="lin" valueType="num">
                                      <p:cBhvr>
                                        <p:cTn id="7" dur="500" fill="hold"/>
                                        <p:tgtEl>
                                          <p:spTgt spid="5">
                                            <p:graphicEl>
                                              <a:dgm id="{782096B2-4B87-4F67-B0BD-7D9D18032E09}"/>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782096B2-4B87-4F67-B0BD-7D9D18032E09}"/>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782096B2-4B87-4F67-B0BD-7D9D18032E09}"/>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DF22F333-34FD-4A80-B2C0-A8758B8E1A65}"/>
                                            </p:graphicEl>
                                          </p:spTgt>
                                        </p:tgtEl>
                                        <p:attrNameLst>
                                          <p:attrName>style.visibility</p:attrName>
                                        </p:attrNameLst>
                                      </p:cBhvr>
                                      <p:to>
                                        <p:strVal val="visible"/>
                                      </p:to>
                                    </p:set>
                                    <p:anim calcmode="lin" valueType="num">
                                      <p:cBhvr>
                                        <p:cTn id="14" dur="500" fill="hold"/>
                                        <p:tgtEl>
                                          <p:spTgt spid="5">
                                            <p:graphicEl>
                                              <a:dgm id="{DF22F333-34FD-4A80-B2C0-A8758B8E1A65}"/>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DF22F333-34FD-4A80-B2C0-A8758B8E1A65}"/>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DF22F333-34FD-4A80-B2C0-A8758B8E1A65}"/>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5">
                                            <p:graphicEl>
                                              <a:dgm id="{BFEF7A85-CA04-4A39-9829-DB0093196CB1}"/>
                                            </p:graphicEl>
                                          </p:spTgt>
                                        </p:tgtEl>
                                        <p:attrNameLst>
                                          <p:attrName>style.visibility</p:attrName>
                                        </p:attrNameLst>
                                      </p:cBhvr>
                                      <p:to>
                                        <p:strVal val="visible"/>
                                      </p:to>
                                    </p:set>
                                    <p:anim calcmode="lin" valueType="num">
                                      <p:cBhvr>
                                        <p:cTn id="19" dur="500" fill="hold"/>
                                        <p:tgtEl>
                                          <p:spTgt spid="5">
                                            <p:graphicEl>
                                              <a:dgm id="{BFEF7A85-CA04-4A39-9829-DB0093196CB1}"/>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BFEF7A85-CA04-4A39-9829-DB0093196CB1}"/>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BFEF7A85-CA04-4A39-9829-DB0093196CB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5">
                                            <p:graphicEl>
                                              <a:dgm id="{782096B2-4B87-4F67-B0BD-7D9D18032E09}"/>
                                            </p:graphicEl>
                                          </p:spTgt>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5">
                                            <p:graphicEl>
                                              <a:dgm id="{DF22F333-34FD-4A80-B2C0-A8758B8E1A65}"/>
                                            </p:graphicEl>
                                          </p:spTgt>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5">
                                            <p:graphicEl>
                                              <a:dgm id="{BFEF7A85-CA04-4A39-9829-DB0093196CB1}"/>
                                            </p:graphicEl>
                                          </p:spTgt>
                                        </p:tgtEl>
                                        <p:attrNameLst>
                                          <p:attrName>style.visibility</p:attrName>
                                        </p:attrNameLst>
                                      </p:cBhvr>
                                      <p:to>
                                        <p:strVal val="hidden"/>
                                      </p:to>
                                    </p:set>
                                  </p:childTnLst>
                                </p:cTn>
                              </p:par>
                              <p:par>
                                <p:cTn id="30" presetID="53" presetClass="entr" presetSubtype="16" fill="hold" grpId="0" nodeType="withEffect">
                                  <p:stCondLst>
                                    <p:cond delay="0"/>
                                  </p:stCondLst>
                                  <p:childTnLst>
                                    <p:set>
                                      <p:cBhvr>
                                        <p:cTn id="31" dur="1" fill="hold">
                                          <p:stCondLst>
                                            <p:cond delay="0"/>
                                          </p:stCondLst>
                                        </p:cTn>
                                        <p:tgtEl>
                                          <p:spTgt spid="14">
                                            <p:graphicEl>
                                              <a:dgm id="{782096B2-4B87-4F67-B0BD-7D9D18032E09}"/>
                                            </p:graphicEl>
                                          </p:spTgt>
                                        </p:tgtEl>
                                        <p:attrNameLst>
                                          <p:attrName>style.visibility</p:attrName>
                                        </p:attrNameLst>
                                      </p:cBhvr>
                                      <p:to>
                                        <p:strVal val="visible"/>
                                      </p:to>
                                    </p:set>
                                    <p:anim calcmode="lin" valueType="num">
                                      <p:cBhvr>
                                        <p:cTn id="32" dur="500" fill="hold"/>
                                        <p:tgtEl>
                                          <p:spTgt spid="14">
                                            <p:graphicEl>
                                              <a:dgm id="{782096B2-4B87-4F67-B0BD-7D9D18032E09}"/>
                                            </p:graphicEl>
                                          </p:spTgt>
                                        </p:tgtEl>
                                        <p:attrNameLst>
                                          <p:attrName>ppt_w</p:attrName>
                                        </p:attrNameLst>
                                      </p:cBhvr>
                                      <p:tavLst>
                                        <p:tav tm="0">
                                          <p:val>
                                            <p:fltVal val="0"/>
                                          </p:val>
                                        </p:tav>
                                        <p:tav tm="100000">
                                          <p:val>
                                            <p:strVal val="#ppt_w"/>
                                          </p:val>
                                        </p:tav>
                                      </p:tavLst>
                                    </p:anim>
                                    <p:anim calcmode="lin" valueType="num">
                                      <p:cBhvr>
                                        <p:cTn id="33" dur="500" fill="hold"/>
                                        <p:tgtEl>
                                          <p:spTgt spid="14">
                                            <p:graphicEl>
                                              <a:dgm id="{782096B2-4B87-4F67-B0BD-7D9D18032E09}"/>
                                            </p:graphicEl>
                                          </p:spTgt>
                                        </p:tgtEl>
                                        <p:attrNameLst>
                                          <p:attrName>ppt_h</p:attrName>
                                        </p:attrNameLst>
                                      </p:cBhvr>
                                      <p:tavLst>
                                        <p:tav tm="0">
                                          <p:val>
                                            <p:fltVal val="0"/>
                                          </p:val>
                                        </p:tav>
                                        <p:tav tm="100000">
                                          <p:val>
                                            <p:strVal val="#ppt_h"/>
                                          </p:val>
                                        </p:tav>
                                      </p:tavLst>
                                    </p:anim>
                                    <p:animEffect transition="in" filter="fade">
                                      <p:cBhvr>
                                        <p:cTn id="34" dur="500"/>
                                        <p:tgtEl>
                                          <p:spTgt spid="14">
                                            <p:graphicEl>
                                              <a:dgm id="{782096B2-4B87-4F67-B0BD-7D9D18032E0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4">
                                            <p:graphicEl>
                                              <a:dgm id="{DF22F333-34FD-4A80-B2C0-A8758B8E1A65}"/>
                                            </p:graphicEl>
                                          </p:spTgt>
                                        </p:tgtEl>
                                        <p:attrNameLst>
                                          <p:attrName>style.visibility</p:attrName>
                                        </p:attrNameLst>
                                      </p:cBhvr>
                                      <p:to>
                                        <p:strVal val="visible"/>
                                      </p:to>
                                    </p:set>
                                    <p:anim calcmode="lin" valueType="num">
                                      <p:cBhvr>
                                        <p:cTn id="39" dur="500" fill="hold"/>
                                        <p:tgtEl>
                                          <p:spTgt spid="14">
                                            <p:graphicEl>
                                              <a:dgm id="{DF22F333-34FD-4A80-B2C0-A8758B8E1A65}"/>
                                            </p:graphicEl>
                                          </p:spTgt>
                                        </p:tgtEl>
                                        <p:attrNameLst>
                                          <p:attrName>ppt_w</p:attrName>
                                        </p:attrNameLst>
                                      </p:cBhvr>
                                      <p:tavLst>
                                        <p:tav tm="0">
                                          <p:val>
                                            <p:fltVal val="0"/>
                                          </p:val>
                                        </p:tav>
                                        <p:tav tm="100000">
                                          <p:val>
                                            <p:strVal val="#ppt_w"/>
                                          </p:val>
                                        </p:tav>
                                      </p:tavLst>
                                    </p:anim>
                                    <p:anim calcmode="lin" valueType="num">
                                      <p:cBhvr>
                                        <p:cTn id="40" dur="500" fill="hold"/>
                                        <p:tgtEl>
                                          <p:spTgt spid="14">
                                            <p:graphicEl>
                                              <a:dgm id="{DF22F333-34FD-4A80-B2C0-A8758B8E1A65}"/>
                                            </p:graphicEl>
                                          </p:spTgt>
                                        </p:tgtEl>
                                        <p:attrNameLst>
                                          <p:attrName>ppt_h</p:attrName>
                                        </p:attrNameLst>
                                      </p:cBhvr>
                                      <p:tavLst>
                                        <p:tav tm="0">
                                          <p:val>
                                            <p:fltVal val="0"/>
                                          </p:val>
                                        </p:tav>
                                        <p:tav tm="100000">
                                          <p:val>
                                            <p:strVal val="#ppt_h"/>
                                          </p:val>
                                        </p:tav>
                                      </p:tavLst>
                                    </p:anim>
                                    <p:animEffect transition="in" filter="fade">
                                      <p:cBhvr>
                                        <p:cTn id="41" dur="500"/>
                                        <p:tgtEl>
                                          <p:spTgt spid="14">
                                            <p:graphicEl>
                                              <a:dgm id="{DF22F333-34FD-4A80-B2C0-A8758B8E1A65}"/>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graphicEl>
                                              <a:dgm id="{BFEF7A85-CA04-4A39-9829-DB0093196CB1}"/>
                                            </p:graphicEl>
                                          </p:spTgt>
                                        </p:tgtEl>
                                        <p:attrNameLst>
                                          <p:attrName>style.visibility</p:attrName>
                                        </p:attrNameLst>
                                      </p:cBhvr>
                                      <p:to>
                                        <p:strVal val="visible"/>
                                      </p:to>
                                    </p:set>
                                    <p:anim calcmode="lin" valueType="num">
                                      <p:cBhvr>
                                        <p:cTn id="44" dur="500" fill="hold"/>
                                        <p:tgtEl>
                                          <p:spTgt spid="14">
                                            <p:graphicEl>
                                              <a:dgm id="{BFEF7A85-CA04-4A39-9829-DB0093196CB1}"/>
                                            </p:graphicEl>
                                          </p:spTgt>
                                        </p:tgtEl>
                                        <p:attrNameLst>
                                          <p:attrName>ppt_w</p:attrName>
                                        </p:attrNameLst>
                                      </p:cBhvr>
                                      <p:tavLst>
                                        <p:tav tm="0">
                                          <p:val>
                                            <p:fltVal val="0"/>
                                          </p:val>
                                        </p:tav>
                                        <p:tav tm="100000">
                                          <p:val>
                                            <p:strVal val="#ppt_w"/>
                                          </p:val>
                                        </p:tav>
                                      </p:tavLst>
                                    </p:anim>
                                    <p:anim calcmode="lin" valueType="num">
                                      <p:cBhvr>
                                        <p:cTn id="45" dur="500" fill="hold"/>
                                        <p:tgtEl>
                                          <p:spTgt spid="14">
                                            <p:graphicEl>
                                              <a:dgm id="{BFEF7A85-CA04-4A39-9829-DB0093196CB1}"/>
                                            </p:graphicEl>
                                          </p:spTgt>
                                        </p:tgtEl>
                                        <p:attrNameLst>
                                          <p:attrName>ppt_h</p:attrName>
                                        </p:attrNameLst>
                                      </p:cBhvr>
                                      <p:tavLst>
                                        <p:tav tm="0">
                                          <p:val>
                                            <p:fltVal val="0"/>
                                          </p:val>
                                        </p:tav>
                                        <p:tav tm="100000">
                                          <p:val>
                                            <p:strVal val="#ppt_h"/>
                                          </p:val>
                                        </p:tav>
                                      </p:tavLst>
                                    </p:anim>
                                    <p:animEffect transition="in" filter="fade">
                                      <p:cBhvr>
                                        <p:cTn id="46" dur="500"/>
                                        <p:tgtEl>
                                          <p:spTgt spid="14">
                                            <p:graphicEl>
                                              <a:dgm id="{BFEF7A85-CA04-4A39-9829-DB0093196CB1}"/>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graphicEl>
                                              <a:dgm id="{782096B2-4B87-4F67-B0BD-7D9D18032E09}"/>
                                            </p:graphic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
                                            <p:graphicEl>
                                              <a:dgm id="{DF22F333-34FD-4A80-B2C0-A8758B8E1A65}"/>
                                            </p:graphicEl>
                                          </p:spTgt>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
                                            <p:graphicEl>
                                              <a:dgm id="{BFEF7A85-CA04-4A39-9829-DB0093196CB1}"/>
                                            </p:graphicEl>
                                          </p:spTgt>
                                        </p:tgtEl>
                                        <p:attrNameLst>
                                          <p:attrName>style.visibility</p:attrName>
                                        </p:attrNameLst>
                                      </p:cBhvr>
                                      <p:to>
                                        <p:strVal val="hidden"/>
                                      </p:to>
                                    </p:set>
                                  </p:childTnLst>
                                </p:cTn>
                              </p:par>
                              <p:par>
                                <p:cTn id="57" presetID="53" presetClass="entr" presetSubtype="16"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Graphic spid="5" grpId="1">
        <p:bldSub>
          <a:bldDgm/>
        </p:bldSub>
      </p:bldGraphic>
      <p:bldGraphic spid="14" grpId="0">
        <p:bldSub>
          <a:bldDgm bld="one"/>
        </p:bldSub>
      </p:bldGraphic>
      <p:bldGraphic spid="14" grpId="1">
        <p:bldSub>
          <a:bldDgm bld="one"/>
        </p:bldSub>
      </p:bldGraphic>
      <p:bldP spid="6"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D571DC-D62E-4217-BDC6-08C75F87DFDB}"/>
              </a:ext>
            </a:extLst>
          </p:cNvPr>
          <p:cNvPicPr>
            <a:picLocks noChangeAspect="1"/>
          </p:cNvPicPr>
          <p:nvPr/>
        </p:nvPicPr>
        <p:blipFill rotWithShape="1">
          <a:blip r:embed="rId4"/>
          <a:srcRect t="16123"/>
          <a:stretch/>
        </p:blipFill>
        <p:spPr>
          <a:xfrm>
            <a:off x="0" y="-1"/>
            <a:ext cx="9220200" cy="5148399"/>
          </a:xfrm>
          <a:prstGeom prst="rect">
            <a:avLst/>
          </a:prstGeom>
        </p:spPr>
      </p:pic>
      <p:sp>
        <p:nvSpPr>
          <p:cNvPr id="2" name="Title 1"/>
          <p:cNvSpPr>
            <a:spLocks noGrp="1"/>
          </p:cNvSpPr>
          <p:nvPr>
            <p:ph type="title"/>
          </p:nvPr>
        </p:nvSpPr>
        <p:spPr>
          <a:xfrm>
            <a:off x="0" y="205979"/>
            <a:ext cx="8686800" cy="857250"/>
          </a:xfrm>
        </p:spPr>
        <p:txBody>
          <a:bodyPr>
            <a:noAutofit/>
          </a:bodyPr>
          <a:lstStyle/>
          <a:p>
            <a:r>
              <a:rPr lang="en-US" sz="5400" dirty="0"/>
              <a:t>What Kind of Relationship?</a:t>
            </a:r>
            <a:endParaRPr lang="en-US" sz="5400" i="1" u="sng" dirty="0"/>
          </a:p>
        </p:txBody>
      </p:sp>
      <p:sp>
        <p:nvSpPr>
          <p:cNvPr id="3" name="Content Placeholder 2">
            <a:extLst>
              <a:ext uri="{FF2B5EF4-FFF2-40B4-BE49-F238E27FC236}">
                <a16:creationId xmlns:a16="http://schemas.microsoft.com/office/drawing/2014/main" id="{EFB3EB00-E18E-4833-A2F5-749E1F326178}"/>
              </a:ext>
            </a:extLst>
          </p:cNvPr>
          <p:cNvSpPr>
            <a:spLocks noGrp="1"/>
          </p:cNvSpPr>
          <p:nvPr>
            <p:ph idx="1"/>
          </p:nvPr>
        </p:nvSpPr>
        <p:spPr>
          <a:xfrm>
            <a:off x="457200" y="1200150"/>
            <a:ext cx="7620000" cy="3531870"/>
          </a:xfrm>
        </p:spPr>
        <p:txBody>
          <a:bodyPr>
            <a:noAutofit/>
          </a:bodyPr>
          <a:lstStyle/>
          <a:p>
            <a:pPr marL="137160" indent="0">
              <a:buNone/>
            </a:pPr>
            <a:r>
              <a:rPr lang="en-US" b="1" dirty="0"/>
              <a:t>Romans 11:35 </a:t>
            </a:r>
            <a:r>
              <a:rPr lang="en-US" dirty="0"/>
              <a:t> "Who has ever given to God, that </a:t>
            </a:r>
            <a:r>
              <a:rPr lang="en-US" u="sng" dirty="0"/>
              <a:t>God should repay</a:t>
            </a:r>
            <a:r>
              <a:rPr lang="en-US" dirty="0"/>
              <a:t> him?" </a:t>
            </a:r>
          </a:p>
          <a:p>
            <a:pPr marL="137160" indent="0">
              <a:buNone/>
            </a:pPr>
            <a:r>
              <a:rPr lang="en-US" b="1" dirty="0"/>
              <a:t>Romans 11:36 </a:t>
            </a:r>
            <a:r>
              <a:rPr lang="en-US" dirty="0"/>
              <a:t>For </a:t>
            </a:r>
            <a:r>
              <a:rPr lang="en-US" u="sng" dirty="0"/>
              <a:t>from Him</a:t>
            </a:r>
            <a:r>
              <a:rPr lang="en-US" dirty="0"/>
              <a:t> and </a:t>
            </a:r>
            <a:r>
              <a:rPr lang="en-US" u="sng" dirty="0"/>
              <a:t>through Him</a:t>
            </a:r>
            <a:r>
              <a:rPr lang="en-US" dirty="0"/>
              <a:t> and </a:t>
            </a:r>
            <a:r>
              <a:rPr lang="en-US" u="sng" dirty="0"/>
              <a:t>to Him</a:t>
            </a:r>
            <a:r>
              <a:rPr lang="en-US" dirty="0"/>
              <a:t> are all things. To him be the glory forever! Amen.</a:t>
            </a:r>
          </a:p>
        </p:txBody>
      </p:sp>
    </p:spTree>
    <p:extLst>
      <p:ext uri="{BB962C8B-B14F-4D97-AF65-F5344CB8AC3E}">
        <p14:creationId xmlns:p14="http://schemas.microsoft.com/office/powerpoint/2010/main" val="10561621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rmAutofit/>
          </a:bodyPr>
          <a:lstStyle/>
          <a:p>
            <a:pPr marL="514350" indent="-514350">
              <a:buFont typeface="+mj-lt"/>
              <a:buAutoNum type="arabicPeriod"/>
            </a:pPr>
            <a:endParaRPr lang="en-US" sz="2800" dirty="0"/>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b="1" dirty="0"/>
              <a:t>Romans 12:1 </a:t>
            </a:r>
            <a:r>
              <a:rPr lang="en-US" sz="2800" dirty="0"/>
              <a:t>Therefore I urge you, brethren, by the mercies of God, to present your bodies a living and holy sacrifice, acceptable to God, </a:t>
            </a:r>
            <a:r>
              <a:rPr lang="en-US" sz="2800" i="1" dirty="0"/>
              <a:t>which is</a:t>
            </a:r>
            <a:r>
              <a:rPr lang="en-US" sz="2800" dirty="0"/>
              <a:t> your spiritual service of worship. </a:t>
            </a:r>
          </a:p>
        </p:txBody>
      </p:sp>
    </p:spTree>
    <p:extLst>
      <p:ext uri="{BB962C8B-B14F-4D97-AF65-F5344CB8AC3E}">
        <p14:creationId xmlns:p14="http://schemas.microsoft.com/office/powerpoint/2010/main" val="34115451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38150"/>
            <a:ext cx="3733799" cy="871538"/>
          </a:xfrm>
        </p:spPr>
        <p:txBody>
          <a:bodyPr>
            <a:noAutofit/>
          </a:bodyPr>
          <a:lstStyle/>
          <a:p>
            <a:r>
              <a:rPr lang="en-US" sz="3600" dirty="0"/>
              <a:t>God’s </a:t>
            </a:r>
            <a:r>
              <a:rPr lang="en-US" sz="3600" u="sng" dirty="0"/>
              <a:t>Reasonable</a:t>
            </a:r>
            <a:r>
              <a:rPr lang="en-US" sz="3600" dirty="0"/>
              <a:t> Relationship:</a:t>
            </a:r>
          </a:p>
        </p:txBody>
      </p:sp>
      <p:sp>
        <p:nvSpPr>
          <p:cNvPr id="6" name="Text Placeholder 5">
            <a:extLst>
              <a:ext uri="{FF2B5EF4-FFF2-40B4-BE49-F238E27FC236}">
                <a16:creationId xmlns:a16="http://schemas.microsoft.com/office/drawing/2014/main" id="{2CAA8DB6-D0B6-437C-8DCD-FE92A9158CFB}"/>
              </a:ext>
            </a:extLst>
          </p:cNvPr>
          <p:cNvSpPr>
            <a:spLocks noGrp="1"/>
          </p:cNvSpPr>
          <p:nvPr>
            <p:ph type="body" idx="2"/>
          </p:nvPr>
        </p:nvSpPr>
        <p:spPr>
          <a:xfrm>
            <a:off x="272143" y="1428750"/>
            <a:ext cx="3581399" cy="2556272"/>
          </a:xfrm>
        </p:spPr>
        <p:txBody>
          <a:bodyPr>
            <a:normAutofit/>
          </a:bodyPr>
          <a:lstStyle/>
          <a:p>
            <a:pPr marL="514350" indent="-514350">
              <a:buFont typeface="+mj-lt"/>
              <a:buAutoNum type="arabicPeriod"/>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NOT Salvation</a:t>
            </a:r>
          </a:p>
        </p:txBody>
      </p:sp>
      <p:sp>
        <p:nvSpPr>
          <p:cNvPr id="5" name="Content Placeholder 4">
            <a:extLst>
              <a:ext uri="{FF2B5EF4-FFF2-40B4-BE49-F238E27FC236}">
                <a16:creationId xmlns:a16="http://schemas.microsoft.com/office/drawing/2014/main" id="{2D20F334-6702-4C5B-A53B-384626CBA01C}"/>
              </a:ext>
            </a:extLst>
          </p:cNvPr>
          <p:cNvSpPr>
            <a:spLocks noGrp="1"/>
          </p:cNvSpPr>
          <p:nvPr>
            <p:ph sz="half" idx="1"/>
          </p:nvPr>
        </p:nvSpPr>
        <p:spPr>
          <a:xfrm>
            <a:off x="4114800" y="204788"/>
            <a:ext cx="4724400" cy="4389835"/>
          </a:xfrm>
        </p:spPr>
        <p:txBody>
          <a:bodyPr/>
          <a:lstStyle/>
          <a:p>
            <a:pPr marL="137160" indent="0">
              <a:buNone/>
            </a:pPr>
            <a:r>
              <a:rPr lang="en-US" sz="2800" dirty="0">
                <a:ln w="0"/>
                <a:solidFill>
                  <a:schemeClr val="accent1"/>
                </a:solidFill>
                <a:effectLst>
                  <a:outerShdw blurRad="38100" dist="25400" dir="5400000" algn="ctr" rotWithShape="0">
                    <a:srgbClr val="6E747A">
                      <a:alpha val="43000"/>
                    </a:srgbClr>
                  </a:outerShdw>
                </a:effectLst>
              </a:rPr>
              <a:t>Romans 12:1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Therefore</a:t>
            </a:r>
            <a:r>
              <a:rPr lang="en-US" sz="2800" dirty="0">
                <a:ln w="0"/>
                <a:solidFill>
                  <a:schemeClr val="accent1"/>
                </a:solidFill>
                <a:effectLst>
                  <a:outerShdw blurRad="38100" dist="25400" dir="5400000" algn="ctr" rotWithShape="0">
                    <a:srgbClr val="6E747A">
                      <a:alpha val="43000"/>
                    </a:srgbClr>
                  </a:outerShdw>
                </a:effectLst>
              </a:rPr>
              <a:t> I urge you, brethren, </a:t>
            </a: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by the mercies of God</a:t>
            </a:r>
            <a:r>
              <a:rPr lang="en-US" sz="2800" dirty="0"/>
              <a:t>, </a:t>
            </a:r>
            <a:r>
              <a:rPr lang="en-US" sz="2800" dirty="0">
                <a:ln w="0"/>
                <a:solidFill>
                  <a:schemeClr val="accent1"/>
                </a:solidFill>
                <a:effectLst>
                  <a:outerShdw blurRad="38100" dist="25400" dir="5400000" algn="ctr" rotWithShape="0">
                    <a:srgbClr val="6E747A">
                      <a:alpha val="43000"/>
                    </a:srgbClr>
                  </a:outerShdw>
                </a:effectLst>
              </a:rPr>
              <a:t>to present your bodies a living and holy sacrifice, acceptable to God, </a:t>
            </a:r>
            <a:r>
              <a:rPr lang="en-US" sz="2800" i="1" dirty="0">
                <a:ln w="0"/>
                <a:solidFill>
                  <a:schemeClr val="accent1"/>
                </a:solidFill>
                <a:effectLst>
                  <a:outerShdw blurRad="38100" dist="25400" dir="5400000" algn="ctr" rotWithShape="0">
                    <a:srgbClr val="6E747A">
                      <a:alpha val="43000"/>
                    </a:srgbClr>
                  </a:outerShdw>
                </a:effectLst>
              </a:rPr>
              <a:t>which is</a:t>
            </a:r>
            <a:r>
              <a:rPr lang="en-US" sz="2800" dirty="0">
                <a:ln w="0"/>
                <a:solidFill>
                  <a:schemeClr val="accent1"/>
                </a:solidFill>
                <a:effectLst>
                  <a:outerShdw blurRad="38100" dist="25400" dir="5400000" algn="ctr" rotWithShape="0">
                    <a:srgbClr val="6E747A">
                      <a:alpha val="43000"/>
                    </a:srgbClr>
                  </a:outerShdw>
                </a:effectLst>
              </a:rPr>
              <a:t> your spiritual service of worship. </a:t>
            </a:r>
            <a:endParaRPr lang="en-US" sz="2800" dirty="0"/>
          </a:p>
        </p:txBody>
      </p:sp>
      <p:graphicFrame>
        <p:nvGraphicFramePr>
          <p:cNvPr id="3" name="Diagram 2">
            <a:extLst>
              <a:ext uri="{FF2B5EF4-FFF2-40B4-BE49-F238E27FC236}">
                <a16:creationId xmlns:a16="http://schemas.microsoft.com/office/drawing/2014/main" id="{29D69DB4-9283-4A7F-8C71-C3A1BF13E6EA}"/>
              </a:ext>
            </a:extLst>
          </p:cNvPr>
          <p:cNvGraphicFramePr/>
          <p:nvPr>
            <p:extLst>
              <p:ext uri="{D42A27DB-BD31-4B8C-83A1-F6EECF244321}">
                <p14:modId xmlns:p14="http://schemas.microsoft.com/office/powerpoint/2010/main" val="791378669"/>
              </p:ext>
            </p:extLst>
          </p:nvPr>
        </p:nvGraphicFramePr>
        <p:xfrm>
          <a:off x="762000" y="2571750"/>
          <a:ext cx="7620000" cy="2366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24200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Graphic spid="3"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extLst>
    <a:ext uri="{05A4C25C-085E-4340-85A3-A5531E510DB2}">
      <thm15:themeFamily xmlns:thm15="http://schemas.microsoft.com/office/thememl/2012/main" name="Lk2`1c Understanding.pptx" id="{9ABC9C84-7814-4AF8-B1A9-8BC7E36A7155}" vid="{EB71EA6A-7DA3-402F-9257-EA4252A4F3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10.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11.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3.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4.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5.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6.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7.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8.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ppt/theme/themeOverride9.xml><?xml version="1.0" encoding="utf-8"?>
<a:themeOverride xmlns:a="http://schemas.openxmlformats.org/drawingml/2006/main">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emplate/>
  <TotalTime>2525</TotalTime>
  <Words>2378</Words>
  <Application>Microsoft Office PowerPoint</Application>
  <PresentationFormat>On-screen Show (16:9)</PresentationFormat>
  <Paragraphs>274</Paragraphs>
  <Slides>24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Candara</vt:lpstr>
      <vt:lpstr>Galatia Sil</vt:lpstr>
      <vt:lpstr>Tahoma</vt:lpstr>
      <vt:lpstr>Times New Roman</vt:lpstr>
      <vt:lpstr>Wingdings</vt:lpstr>
      <vt:lpstr>Wingdings 2</vt:lpstr>
      <vt:lpstr>Wingdings 3</vt:lpstr>
      <vt:lpstr>Apex</vt:lpstr>
      <vt:lpstr>Becoming God’s Friend</vt:lpstr>
      <vt:lpstr>Some of God’s Friends…</vt:lpstr>
      <vt:lpstr>Some of God’s Friends…</vt:lpstr>
      <vt:lpstr>Some of God’s Friends…</vt:lpstr>
      <vt:lpstr>God: from History to NOW</vt:lpstr>
      <vt:lpstr>God: from History to NOW</vt:lpstr>
      <vt:lpstr>What Kind of Relationship?</vt:lpstr>
      <vt:lpstr>God’s Reasonable Relationship:</vt:lpstr>
      <vt:lpstr>God’s Reasonable Relationship:</vt:lpstr>
      <vt:lpstr>God’s Reasonable Relationship:</vt:lpstr>
      <vt:lpstr>God’s Reasonable Relationship:</vt:lpstr>
      <vt:lpstr>God’s Reasonable Relationship:</vt:lpstr>
      <vt:lpstr>God’s Reasonable Relationship:</vt:lpstr>
      <vt:lpstr>Walking Daily With God</vt:lpstr>
      <vt:lpstr>Walking Daily With God</vt:lpstr>
      <vt:lpstr>Walking Daily With God</vt:lpstr>
      <vt:lpstr>Walking Daily With God</vt:lpstr>
      <vt:lpstr>Walking Daily With God</vt:lpstr>
      <vt:lpstr>Walking Daily With God</vt:lpstr>
      <vt:lpstr>PowerPoint Presentation</vt:lpstr>
      <vt:lpstr>Walking Daily With God</vt:lpstr>
      <vt:lpstr>Walking Daily With God</vt:lpstr>
      <vt:lpstr>Friendship With God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dc:title>
  <dc:creator>Kmcc</dc:creator>
  <cp:lastModifiedBy>Keith McCallum</cp:lastModifiedBy>
  <cp:revision>63</cp:revision>
  <cp:lastPrinted>1601-01-01T00:00:00Z</cp:lastPrinted>
  <dcterms:created xsi:type="dcterms:W3CDTF">2013-01-19T00:44:23Z</dcterms:created>
  <dcterms:modified xsi:type="dcterms:W3CDTF">2019-03-16T21:34:06Z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TC010690221033</vt:lpwstr>
  </property>
</Properties>
</file>